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37052cf485445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37b1f07cac4dca"/>
  </p:sldMasterIdLst>
  <p:sldIdLst>
    <p:sldId xmlns:r="http://schemas.openxmlformats.org/officeDocument/2006/relationships" id="256" r:id="Rb8b0aed3bfa54e72"/>
    <p:sldId xmlns:r="http://schemas.openxmlformats.org/officeDocument/2006/relationships" id="257" r:id="Rd8ea30d33ced4f28"/>
    <p:sldId xmlns:r="http://schemas.openxmlformats.org/officeDocument/2006/relationships" id="258" r:id="R2a3650c42176434b"/>
    <p:sldId xmlns:r="http://schemas.openxmlformats.org/officeDocument/2006/relationships" id="259" r:id="R04848cd54dfb4b62"/>
    <p:sldId xmlns:r="http://schemas.openxmlformats.org/officeDocument/2006/relationships" id="260" r:id="R2a2405f925fb4101"/>
    <p:sldId xmlns:r="http://schemas.openxmlformats.org/officeDocument/2006/relationships" id="261" r:id="R6844ddba74754e46"/>
    <p:sldId xmlns:r="http://schemas.openxmlformats.org/officeDocument/2006/relationships" id="262" r:id="R30c9cf36d6bf40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7b1f07cac4dca" /><Relationship Type="http://schemas.openxmlformats.org/officeDocument/2006/relationships/slide" Target="/ppt/slides/slide1.xml" Id="Rb8b0aed3bfa54e72" /><Relationship Type="http://schemas.openxmlformats.org/officeDocument/2006/relationships/slide" Target="/ppt/slides/slide2.xml" Id="Rd8ea30d33ced4f28" /><Relationship Type="http://schemas.openxmlformats.org/officeDocument/2006/relationships/slide" Target="/ppt/slides/slide3.xml" Id="R2a3650c42176434b" /><Relationship Type="http://schemas.openxmlformats.org/officeDocument/2006/relationships/slide" Target="/ppt/slides/slide4.xml" Id="R04848cd54dfb4b62" /><Relationship Type="http://schemas.openxmlformats.org/officeDocument/2006/relationships/slide" Target="/ppt/slides/slide5.xml" Id="R2a2405f925fb4101" /><Relationship Type="http://schemas.openxmlformats.org/officeDocument/2006/relationships/slide" Target="/ppt/slides/slide6.xml" Id="R6844ddba74754e46" /><Relationship Type="http://schemas.openxmlformats.org/officeDocument/2006/relationships/slide" Target="/ppt/slides/slide7.xml" Id="R30c9cf36d6bf40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e0dedbe46045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6b117a5ac480b" /><Relationship Type="http://schemas.openxmlformats.org/officeDocument/2006/relationships/theme" Target="/ppt/slideMasters/theme/theme1.xml" Id="Ra09655c827ab4d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b6b117a5ac48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92f0e0ef9741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2fb7fab9547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a3fae2b04b4e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0b264bbfaf4d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c0d9c29564e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7230410f74a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61c9a325b4a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CLOUD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CLOUD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3 543 151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762 145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629 609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1 563 774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2 341 107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YU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Skogliveien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thomas@cloud-regnskap.no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www.cloud-regnskap.no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919 793 783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CLOUD REGNSKAP AS</a:t>
            </a:r>
          </a:p>
        </p:txBody>
      </p:sp>
    </p:spTree>
  </p:cSld>
  <p:clrMapOvr>
    <a:masterClrMapping xmlns:a="http://schemas.openxmlformats.org/drawingml/2006/main"/>
  </p:clrMapOvr>
</p:sld>
</file>