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941784822348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ead42c750549e3"/>
  </p:sldMasterIdLst>
  <p:sldIdLst>
    <p:sldId xmlns:r="http://schemas.openxmlformats.org/officeDocument/2006/relationships" id="256" r:id="R8843ae9a52aa43ae"/>
    <p:sldId xmlns:r="http://schemas.openxmlformats.org/officeDocument/2006/relationships" id="257" r:id="R4113d8757f7d49a1"/>
    <p:sldId xmlns:r="http://schemas.openxmlformats.org/officeDocument/2006/relationships" id="258" r:id="R411dd5701ef8402f"/>
    <p:sldId xmlns:r="http://schemas.openxmlformats.org/officeDocument/2006/relationships" id="259" r:id="Rb1396ee5dd9d43be"/>
    <p:sldId xmlns:r="http://schemas.openxmlformats.org/officeDocument/2006/relationships" id="260" r:id="Re5a382e2ad174723"/>
    <p:sldId xmlns:r="http://schemas.openxmlformats.org/officeDocument/2006/relationships" id="261" r:id="Ra10649fa1b724dc1"/>
    <p:sldId xmlns:r="http://schemas.openxmlformats.org/officeDocument/2006/relationships" id="262" r:id="R886a40d0ecf148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ad42c750549e3" /><Relationship Type="http://schemas.openxmlformats.org/officeDocument/2006/relationships/slide" Target="/ppt/slides/slide1.xml" Id="R8843ae9a52aa43ae" /><Relationship Type="http://schemas.openxmlformats.org/officeDocument/2006/relationships/slide" Target="/ppt/slides/slide2.xml" Id="R4113d8757f7d49a1" /><Relationship Type="http://schemas.openxmlformats.org/officeDocument/2006/relationships/slide" Target="/ppt/slides/slide3.xml" Id="R411dd5701ef8402f" /><Relationship Type="http://schemas.openxmlformats.org/officeDocument/2006/relationships/slide" Target="/ppt/slides/slide4.xml" Id="Rb1396ee5dd9d43be" /><Relationship Type="http://schemas.openxmlformats.org/officeDocument/2006/relationships/slide" Target="/ppt/slides/slide5.xml" Id="Re5a382e2ad174723" /><Relationship Type="http://schemas.openxmlformats.org/officeDocument/2006/relationships/slide" Target="/ppt/slides/slide6.xml" Id="Ra10649fa1b724dc1" /><Relationship Type="http://schemas.openxmlformats.org/officeDocument/2006/relationships/slide" Target="/ppt/slides/slide7.xml" Id="R886a40d0ecf148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3342eaa9b42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25a37afcb479e" /><Relationship Type="http://schemas.openxmlformats.org/officeDocument/2006/relationships/theme" Target="/ppt/slideMasters/theme/theme1.xml" Id="R2a93efab01af49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d25a37afcb47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437c35e5542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bcbad85194e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40c4a989044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cfe3f2e294e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ddb6fdc1c48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53ca3ee3643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99514e1744f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69 219 812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300 937 002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448 593 359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ANDHAV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ODINJA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919 792 442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