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ef22ca60a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6aab20e9b46e5"/>
  </p:sldMasterIdLst>
  <p:sldIdLst>
    <p:sldId xmlns:r="http://schemas.openxmlformats.org/officeDocument/2006/relationships" id="256" r:id="R9348fd1ea225450c"/>
    <p:sldId xmlns:r="http://schemas.openxmlformats.org/officeDocument/2006/relationships" id="257" r:id="R2be6ae85e1f746c2"/>
    <p:sldId xmlns:r="http://schemas.openxmlformats.org/officeDocument/2006/relationships" id="258" r:id="Rbea90e890e6b4860"/>
    <p:sldId xmlns:r="http://schemas.openxmlformats.org/officeDocument/2006/relationships" id="259" r:id="R364aae0f885b4273"/>
    <p:sldId xmlns:r="http://schemas.openxmlformats.org/officeDocument/2006/relationships" id="260" r:id="Rb2e28b4b790247a7"/>
    <p:sldId xmlns:r="http://schemas.openxmlformats.org/officeDocument/2006/relationships" id="261" r:id="R0b33b1c1ff2c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6aab20e9b46e5" /><Relationship Type="http://schemas.openxmlformats.org/officeDocument/2006/relationships/slide" Target="/ppt/slides/slide1.xml" Id="R9348fd1ea225450c" /><Relationship Type="http://schemas.openxmlformats.org/officeDocument/2006/relationships/slide" Target="/ppt/slides/slide2.xml" Id="R2be6ae85e1f746c2" /><Relationship Type="http://schemas.openxmlformats.org/officeDocument/2006/relationships/slide" Target="/ppt/slides/slide3.xml" Id="Rbea90e890e6b4860" /><Relationship Type="http://schemas.openxmlformats.org/officeDocument/2006/relationships/slide" Target="/ppt/slides/slide4.xml" Id="R364aae0f885b4273" /><Relationship Type="http://schemas.openxmlformats.org/officeDocument/2006/relationships/slide" Target="/ppt/slides/slide5.xml" Id="Rb2e28b4b790247a7" /><Relationship Type="http://schemas.openxmlformats.org/officeDocument/2006/relationships/slide" Target="/ppt/slides/slide6.xml" Id="R0b33b1c1ff2c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06f129554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73cab75d143f6" /><Relationship Type="http://schemas.openxmlformats.org/officeDocument/2006/relationships/theme" Target="/ppt/slideMasters/theme/theme1.xml" Id="R53a44df7035a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073cab75d1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dff86d3af4b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26d2becb1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79930fd6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dc8efdf5c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0d84ca2f147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e999106ab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