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6e3fb2a88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fd72630654e1d"/>
  </p:sldMasterIdLst>
  <p:sldIdLst>
    <p:sldId xmlns:r="http://schemas.openxmlformats.org/officeDocument/2006/relationships" id="256" r:id="R9595bd3161944161"/>
    <p:sldId xmlns:r="http://schemas.openxmlformats.org/officeDocument/2006/relationships" id="257" r:id="Rff63b5c3da1747a4"/>
    <p:sldId xmlns:r="http://schemas.openxmlformats.org/officeDocument/2006/relationships" id="258" r:id="Re9e2ab8e519d408b"/>
    <p:sldId xmlns:r="http://schemas.openxmlformats.org/officeDocument/2006/relationships" id="259" r:id="R82705fce5f714b64"/>
    <p:sldId xmlns:r="http://schemas.openxmlformats.org/officeDocument/2006/relationships" id="260" r:id="Rf052d15a69e248a5"/>
    <p:sldId xmlns:r="http://schemas.openxmlformats.org/officeDocument/2006/relationships" id="261" r:id="R841f498e5d6a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fd72630654e1d" /><Relationship Type="http://schemas.openxmlformats.org/officeDocument/2006/relationships/slide" Target="/ppt/slides/slide1.xml" Id="R9595bd3161944161" /><Relationship Type="http://schemas.openxmlformats.org/officeDocument/2006/relationships/slide" Target="/ppt/slides/slide2.xml" Id="Rff63b5c3da1747a4" /><Relationship Type="http://schemas.openxmlformats.org/officeDocument/2006/relationships/slide" Target="/ppt/slides/slide3.xml" Id="Re9e2ab8e519d408b" /><Relationship Type="http://schemas.openxmlformats.org/officeDocument/2006/relationships/slide" Target="/ppt/slides/slide4.xml" Id="R82705fce5f714b64" /><Relationship Type="http://schemas.openxmlformats.org/officeDocument/2006/relationships/slide" Target="/ppt/slides/slide5.xml" Id="Rf052d15a69e248a5" /><Relationship Type="http://schemas.openxmlformats.org/officeDocument/2006/relationships/slide" Target="/ppt/slides/slide6.xml" Id="R841f498e5d6a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05a92e541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223e36f9e4160" /><Relationship Type="http://schemas.openxmlformats.org/officeDocument/2006/relationships/theme" Target="/ppt/slideMasters/theme/theme1.xml" Id="Rb77af3e0baaa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223e36f9e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84b319e4f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9f63cffa46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811e82da8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43c202bd7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e3c977f7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1fa4ee46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