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1a14e94d34b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b8cf660a94a84"/>
  </p:sldMasterIdLst>
  <p:sldIdLst>
    <p:sldId xmlns:r="http://schemas.openxmlformats.org/officeDocument/2006/relationships" id="256" r:id="R69eb08b6301f433e"/>
    <p:sldId xmlns:r="http://schemas.openxmlformats.org/officeDocument/2006/relationships" id="257" r:id="Rc291ef587e8a4fa0"/>
    <p:sldId xmlns:r="http://schemas.openxmlformats.org/officeDocument/2006/relationships" id="258" r:id="R3de743ac38ed49e3"/>
    <p:sldId xmlns:r="http://schemas.openxmlformats.org/officeDocument/2006/relationships" id="259" r:id="R073254d5a4b84fd6"/>
    <p:sldId xmlns:r="http://schemas.openxmlformats.org/officeDocument/2006/relationships" id="260" r:id="Rb2216a7720904605"/>
    <p:sldId xmlns:r="http://schemas.openxmlformats.org/officeDocument/2006/relationships" id="261" r:id="R59cd5d2a92584ebe"/>
    <p:sldId xmlns:r="http://schemas.openxmlformats.org/officeDocument/2006/relationships" id="262" r:id="R8b63e74a394d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b8cf660a94a84" /><Relationship Type="http://schemas.openxmlformats.org/officeDocument/2006/relationships/slide" Target="/ppt/slides/slide1.xml" Id="R69eb08b6301f433e" /><Relationship Type="http://schemas.openxmlformats.org/officeDocument/2006/relationships/slide" Target="/ppt/slides/slide2.xml" Id="Rc291ef587e8a4fa0" /><Relationship Type="http://schemas.openxmlformats.org/officeDocument/2006/relationships/slide" Target="/ppt/slides/slide3.xml" Id="R3de743ac38ed49e3" /><Relationship Type="http://schemas.openxmlformats.org/officeDocument/2006/relationships/slide" Target="/ppt/slides/slide4.xml" Id="R073254d5a4b84fd6" /><Relationship Type="http://schemas.openxmlformats.org/officeDocument/2006/relationships/slide" Target="/ppt/slides/slide5.xml" Id="Rb2216a7720904605" /><Relationship Type="http://schemas.openxmlformats.org/officeDocument/2006/relationships/slide" Target="/ppt/slides/slide6.xml" Id="R59cd5d2a92584ebe" /><Relationship Type="http://schemas.openxmlformats.org/officeDocument/2006/relationships/slide" Target="/ppt/slides/slide7.xml" Id="R8b63e74a394d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4f5e5af65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48309b574e8b" /><Relationship Type="http://schemas.openxmlformats.org/officeDocument/2006/relationships/theme" Target="/ppt/slideMasters/theme/theme1.xml" Id="Racaa39acb141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e48309b57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8ac3ef809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3e70cc0b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6fe3b33b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574d79f9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145d0596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300ef45ea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c28cdcc8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58 905 517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