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d578125e3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7fb38e72644d3"/>
  </p:sldMasterIdLst>
  <p:sldIdLst>
    <p:sldId xmlns:r="http://schemas.openxmlformats.org/officeDocument/2006/relationships" id="256" r:id="R9ef308fb21e54fe5"/>
    <p:sldId xmlns:r="http://schemas.openxmlformats.org/officeDocument/2006/relationships" id="257" r:id="Rdc0876f87c264084"/>
    <p:sldId xmlns:r="http://schemas.openxmlformats.org/officeDocument/2006/relationships" id="258" r:id="R17428825472f44d6"/>
    <p:sldId xmlns:r="http://schemas.openxmlformats.org/officeDocument/2006/relationships" id="259" r:id="R36fa4137fa2d4986"/>
    <p:sldId xmlns:r="http://schemas.openxmlformats.org/officeDocument/2006/relationships" id="260" r:id="R79d0309de3124bbd"/>
    <p:sldId xmlns:r="http://schemas.openxmlformats.org/officeDocument/2006/relationships" id="261" r:id="Rcfda1417b5b24cb0"/>
    <p:sldId xmlns:r="http://schemas.openxmlformats.org/officeDocument/2006/relationships" id="262" r:id="Rf9c67d73256e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7fb38e72644d3" /><Relationship Type="http://schemas.openxmlformats.org/officeDocument/2006/relationships/slide" Target="/ppt/slides/slide1.xml" Id="R9ef308fb21e54fe5" /><Relationship Type="http://schemas.openxmlformats.org/officeDocument/2006/relationships/slide" Target="/ppt/slides/slide2.xml" Id="Rdc0876f87c264084" /><Relationship Type="http://schemas.openxmlformats.org/officeDocument/2006/relationships/slide" Target="/ppt/slides/slide3.xml" Id="R17428825472f44d6" /><Relationship Type="http://schemas.openxmlformats.org/officeDocument/2006/relationships/slide" Target="/ppt/slides/slide4.xml" Id="R36fa4137fa2d4986" /><Relationship Type="http://schemas.openxmlformats.org/officeDocument/2006/relationships/slide" Target="/ppt/slides/slide5.xml" Id="R79d0309de3124bbd" /><Relationship Type="http://schemas.openxmlformats.org/officeDocument/2006/relationships/slide" Target="/ppt/slides/slide6.xml" Id="Rcfda1417b5b24cb0" /><Relationship Type="http://schemas.openxmlformats.org/officeDocument/2006/relationships/slide" Target="/ppt/slides/slide7.xml" Id="Rf9c67d73256e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5245bcf3b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139654914648" /><Relationship Type="http://schemas.openxmlformats.org/officeDocument/2006/relationships/theme" Target="/ppt/slideMasters/theme/theme1.xml" Id="R4153ee146ea0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913965491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950467a7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b6c0e8d1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da5aace4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eedc66e1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af455eef8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5289c503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41fa380b042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HOLMBERGET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