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a87574e44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1e42c4c674e77"/>
  </p:sldMasterIdLst>
  <p:sldIdLst>
    <p:sldId xmlns:r="http://schemas.openxmlformats.org/officeDocument/2006/relationships" id="256" r:id="R68b739ecb5474940"/>
    <p:sldId xmlns:r="http://schemas.openxmlformats.org/officeDocument/2006/relationships" id="257" r:id="Rec0c3bb89db94d74"/>
    <p:sldId xmlns:r="http://schemas.openxmlformats.org/officeDocument/2006/relationships" id="258" r:id="Re5a111825a074af6"/>
    <p:sldId xmlns:r="http://schemas.openxmlformats.org/officeDocument/2006/relationships" id="259" r:id="R7f6509cfc85343f7"/>
    <p:sldId xmlns:r="http://schemas.openxmlformats.org/officeDocument/2006/relationships" id="260" r:id="Rfc78aa898df34ae9"/>
    <p:sldId xmlns:r="http://schemas.openxmlformats.org/officeDocument/2006/relationships" id="261" r:id="Rc74fa2c6b4d843de"/>
    <p:sldId xmlns:r="http://schemas.openxmlformats.org/officeDocument/2006/relationships" id="262" r:id="R23aec90ea591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1e42c4c674e77" /><Relationship Type="http://schemas.openxmlformats.org/officeDocument/2006/relationships/slide" Target="/ppt/slides/slide1.xml" Id="R68b739ecb5474940" /><Relationship Type="http://schemas.openxmlformats.org/officeDocument/2006/relationships/slide" Target="/ppt/slides/slide2.xml" Id="Rec0c3bb89db94d74" /><Relationship Type="http://schemas.openxmlformats.org/officeDocument/2006/relationships/slide" Target="/ppt/slides/slide3.xml" Id="Re5a111825a074af6" /><Relationship Type="http://schemas.openxmlformats.org/officeDocument/2006/relationships/slide" Target="/ppt/slides/slide4.xml" Id="R7f6509cfc85343f7" /><Relationship Type="http://schemas.openxmlformats.org/officeDocument/2006/relationships/slide" Target="/ppt/slides/slide5.xml" Id="Rfc78aa898df34ae9" /><Relationship Type="http://schemas.openxmlformats.org/officeDocument/2006/relationships/slide" Target="/ppt/slides/slide6.xml" Id="Rc74fa2c6b4d843de" /><Relationship Type="http://schemas.openxmlformats.org/officeDocument/2006/relationships/slide" Target="/ppt/slides/slide7.xml" Id="R23aec90ea591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f44034032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7eb09073427d" /><Relationship Type="http://schemas.openxmlformats.org/officeDocument/2006/relationships/theme" Target="/ppt/slideMasters/theme/theme1.xml" Id="R263ff75237ec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67eb09073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802e26fb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8517663d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2a15c93b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7cab94d2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220cfdf3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d78f39c7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82dc1774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54 619 354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FRIGSTAD KRISTIN ELISE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