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68d9e6a64e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63400452143ce"/>
  </p:sldMasterIdLst>
  <p:sldIdLst>
    <p:sldId xmlns:r="http://schemas.openxmlformats.org/officeDocument/2006/relationships" id="256" r:id="R857fa91bb5fa403d"/>
    <p:sldId xmlns:r="http://schemas.openxmlformats.org/officeDocument/2006/relationships" id="257" r:id="R44edf3acdd70491d"/>
    <p:sldId xmlns:r="http://schemas.openxmlformats.org/officeDocument/2006/relationships" id="258" r:id="Rfdcf882cb4b1435f"/>
    <p:sldId xmlns:r="http://schemas.openxmlformats.org/officeDocument/2006/relationships" id="259" r:id="R5f7e5e59f5da4d2a"/>
    <p:sldId xmlns:r="http://schemas.openxmlformats.org/officeDocument/2006/relationships" id="260" r:id="Rb47e8f8436e14d16"/>
    <p:sldId xmlns:r="http://schemas.openxmlformats.org/officeDocument/2006/relationships" id="261" r:id="R536274170ae64102"/>
    <p:sldId xmlns:r="http://schemas.openxmlformats.org/officeDocument/2006/relationships" id="262" r:id="R27c56be00bb6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63400452143ce" /><Relationship Type="http://schemas.openxmlformats.org/officeDocument/2006/relationships/slide" Target="/ppt/slides/slide1.xml" Id="R857fa91bb5fa403d" /><Relationship Type="http://schemas.openxmlformats.org/officeDocument/2006/relationships/slide" Target="/ppt/slides/slide2.xml" Id="R44edf3acdd70491d" /><Relationship Type="http://schemas.openxmlformats.org/officeDocument/2006/relationships/slide" Target="/ppt/slides/slide3.xml" Id="Rfdcf882cb4b1435f" /><Relationship Type="http://schemas.openxmlformats.org/officeDocument/2006/relationships/slide" Target="/ppt/slides/slide4.xml" Id="R5f7e5e59f5da4d2a" /><Relationship Type="http://schemas.openxmlformats.org/officeDocument/2006/relationships/slide" Target="/ppt/slides/slide5.xml" Id="Rb47e8f8436e14d16" /><Relationship Type="http://schemas.openxmlformats.org/officeDocument/2006/relationships/slide" Target="/ppt/slides/slide6.xml" Id="R536274170ae64102" /><Relationship Type="http://schemas.openxmlformats.org/officeDocument/2006/relationships/slide" Target="/ppt/slides/slide7.xml" Id="R27c56be00bb6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606a6607b4b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acc51220c46fa" /><Relationship Type="http://schemas.openxmlformats.org/officeDocument/2006/relationships/theme" Target="/ppt/slideMasters/theme/theme1.xml" Id="Rb91d00b747a7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1acc51220c46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3a422155b4c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323fd9e7d45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d970b348147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12cd3d9a9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38a3a30e745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d46263b3d49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a42e9b1d0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PEBJE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PEBJE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−296 680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7 388 616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49 594 135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49 594 136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BJERTNÆS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Bjertnæs, Aspehaugveien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919 687 312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