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0a58d35ef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75174f32241eb"/>
  </p:sldMasterIdLst>
  <p:sldIdLst>
    <p:sldId xmlns:r="http://schemas.openxmlformats.org/officeDocument/2006/relationships" id="256" r:id="R469013141f0441f8"/>
    <p:sldId xmlns:r="http://schemas.openxmlformats.org/officeDocument/2006/relationships" id="257" r:id="Rb8d4bc8a72d244f4"/>
    <p:sldId xmlns:r="http://schemas.openxmlformats.org/officeDocument/2006/relationships" id="258" r:id="Rc72834f8b6bb4ca4"/>
    <p:sldId xmlns:r="http://schemas.openxmlformats.org/officeDocument/2006/relationships" id="259" r:id="Rc254648e907e404f"/>
    <p:sldId xmlns:r="http://schemas.openxmlformats.org/officeDocument/2006/relationships" id="260" r:id="R41699308abd74081"/>
    <p:sldId xmlns:r="http://schemas.openxmlformats.org/officeDocument/2006/relationships" id="261" r:id="R05de86c556404789"/>
    <p:sldId xmlns:r="http://schemas.openxmlformats.org/officeDocument/2006/relationships" id="262" r:id="Rd2f6f9080e21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75174f32241eb" /><Relationship Type="http://schemas.openxmlformats.org/officeDocument/2006/relationships/slide" Target="/ppt/slides/slide1.xml" Id="R469013141f0441f8" /><Relationship Type="http://schemas.openxmlformats.org/officeDocument/2006/relationships/slide" Target="/ppt/slides/slide2.xml" Id="Rb8d4bc8a72d244f4" /><Relationship Type="http://schemas.openxmlformats.org/officeDocument/2006/relationships/slide" Target="/ppt/slides/slide3.xml" Id="Rc72834f8b6bb4ca4" /><Relationship Type="http://schemas.openxmlformats.org/officeDocument/2006/relationships/slide" Target="/ppt/slides/slide4.xml" Id="Rc254648e907e404f" /><Relationship Type="http://schemas.openxmlformats.org/officeDocument/2006/relationships/slide" Target="/ppt/slides/slide5.xml" Id="R41699308abd74081" /><Relationship Type="http://schemas.openxmlformats.org/officeDocument/2006/relationships/slide" Target="/ppt/slides/slide6.xml" Id="R05de86c556404789" /><Relationship Type="http://schemas.openxmlformats.org/officeDocument/2006/relationships/slide" Target="/ppt/slides/slide7.xml" Id="Rd2f6f9080e21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3afd00234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288638b374e86" /><Relationship Type="http://schemas.openxmlformats.org/officeDocument/2006/relationships/theme" Target="/ppt/slideMasters/theme/theme1.xml" Id="Rbabf0341881a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288638b37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f721a180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22c0246c6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6d40effc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e168a34b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173a26b4e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00cbf5903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fd992a4b7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49 594 135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BJERTNÆS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