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022f6159c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1e7ac5bfe4db5"/>
  </p:sldMasterIdLst>
  <p:sldIdLst>
    <p:sldId xmlns:r="http://schemas.openxmlformats.org/officeDocument/2006/relationships" id="256" r:id="R7b88fceb68994fb3"/>
    <p:sldId xmlns:r="http://schemas.openxmlformats.org/officeDocument/2006/relationships" id="257" r:id="R377860e85ca54e97"/>
    <p:sldId xmlns:r="http://schemas.openxmlformats.org/officeDocument/2006/relationships" id="258" r:id="Rf5a655902ab341d5"/>
    <p:sldId xmlns:r="http://schemas.openxmlformats.org/officeDocument/2006/relationships" id="259" r:id="Re24d04f876c24181"/>
    <p:sldId xmlns:r="http://schemas.openxmlformats.org/officeDocument/2006/relationships" id="260" r:id="R9a6c95d324c34a54"/>
    <p:sldId xmlns:r="http://schemas.openxmlformats.org/officeDocument/2006/relationships" id="261" r:id="Ra17424701fef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1e7ac5bfe4db5" /><Relationship Type="http://schemas.openxmlformats.org/officeDocument/2006/relationships/slide" Target="/ppt/slides/slide1.xml" Id="R7b88fceb68994fb3" /><Relationship Type="http://schemas.openxmlformats.org/officeDocument/2006/relationships/slide" Target="/ppt/slides/slide2.xml" Id="R377860e85ca54e97" /><Relationship Type="http://schemas.openxmlformats.org/officeDocument/2006/relationships/slide" Target="/ppt/slides/slide3.xml" Id="Rf5a655902ab341d5" /><Relationship Type="http://schemas.openxmlformats.org/officeDocument/2006/relationships/slide" Target="/ppt/slides/slide4.xml" Id="Re24d04f876c24181" /><Relationship Type="http://schemas.openxmlformats.org/officeDocument/2006/relationships/slide" Target="/ppt/slides/slide5.xml" Id="R9a6c95d324c34a54" /><Relationship Type="http://schemas.openxmlformats.org/officeDocument/2006/relationships/slide" Target="/ppt/slides/slide6.xml" Id="Ra17424701fef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e966ac1c7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2ca08c25b4afc" /><Relationship Type="http://schemas.openxmlformats.org/officeDocument/2006/relationships/theme" Target="/ppt/slideMasters/theme/theme1.xml" Id="R7ae409ccabfe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2ca08c25b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a57af6a7f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f562d0b2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99926dd4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0e4804ee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065aa6159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16198373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