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7cb29da51241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e79beb495c4ed1"/>
  </p:sldMasterIdLst>
  <p:sldIdLst>
    <p:sldId xmlns:r="http://schemas.openxmlformats.org/officeDocument/2006/relationships" id="256" r:id="Ra7d1b176261e45c2"/>
    <p:sldId xmlns:r="http://schemas.openxmlformats.org/officeDocument/2006/relationships" id="257" r:id="R0e16a2ce43024f73"/>
    <p:sldId xmlns:r="http://schemas.openxmlformats.org/officeDocument/2006/relationships" id="258" r:id="Rb79c2322453942da"/>
    <p:sldId xmlns:r="http://schemas.openxmlformats.org/officeDocument/2006/relationships" id="259" r:id="R9726aa40e7e340d4"/>
    <p:sldId xmlns:r="http://schemas.openxmlformats.org/officeDocument/2006/relationships" id="260" r:id="R1832e1745f364a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e79beb495c4ed1" /><Relationship Type="http://schemas.openxmlformats.org/officeDocument/2006/relationships/slide" Target="/ppt/slides/slide1.xml" Id="Ra7d1b176261e45c2" /><Relationship Type="http://schemas.openxmlformats.org/officeDocument/2006/relationships/slide" Target="/ppt/slides/slide2.xml" Id="R0e16a2ce43024f73" /><Relationship Type="http://schemas.openxmlformats.org/officeDocument/2006/relationships/slide" Target="/ppt/slides/slide3.xml" Id="Rb79c2322453942da" /><Relationship Type="http://schemas.openxmlformats.org/officeDocument/2006/relationships/slide" Target="/ppt/slides/slide4.xml" Id="R9726aa40e7e340d4" /><Relationship Type="http://schemas.openxmlformats.org/officeDocument/2006/relationships/slide" Target="/ppt/slides/slide5.xml" Id="R1832e1745f364a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286c9184e147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ec75c2b1d49b3" /><Relationship Type="http://schemas.openxmlformats.org/officeDocument/2006/relationships/theme" Target="/ppt/slideMasters/theme/theme1.xml" Id="R2a850b0761b74d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0ec75c2b1d49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4b22fda7ea47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f6ed205bc41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b26799a8ac43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91e36c79345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89e5e235254c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 -RUSFRI TRAFIKK NORDMØRE OG ROMSDAL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 -RUSFRI TRAFIKK NORDMØRE OG ROMSDAL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 -RUSFRI TRAFIKK NORDMØRE OG ROMSDAL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 -RUSFRI TRAFIKK NORDMØRE OG ROMSDAL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 -RUSFRI TRAFIKK NORDMØRE OG ROMSDAL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 -RUSFRI TRAFIKK NORDMØRE OG ROMSDAL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Kjell Einar Årsland, Naustskaret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6409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kjell@bjg.no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919 686 677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 -RUSFRI TRAFIKK NORDMØRE OG ROMSDAL</a:t>
            </a:r>
          </a:p>
        </p:txBody>
      </p:sp>
    </p:spTree>
  </p:cSld>
  <p:clrMapOvr>
    <a:masterClrMapping xmlns:a="http://schemas.openxmlformats.org/drawingml/2006/main"/>
  </p:clrMapOvr>
</p:sld>
</file>