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06958cc77d40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592ceab33a4ba5"/>
  </p:sldMasterIdLst>
  <p:sldIdLst>
    <p:sldId xmlns:r="http://schemas.openxmlformats.org/officeDocument/2006/relationships" id="256" r:id="Rc3719c660ae5460f"/>
    <p:sldId xmlns:r="http://schemas.openxmlformats.org/officeDocument/2006/relationships" id="257" r:id="Rd26c9aef6e0f489a"/>
    <p:sldId xmlns:r="http://schemas.openxmlformats.org/officeDocument/2006/relationships" id="258" r:id="R231570d8473849c9"/>
    <p:sldId xmlns:r="http://schemas.openxmlformats.org/officeDocument/2006/relationships" id="259" r:id="Rdd7197f809274062"/>
    <p:sldId xmlns:r="http://schemas.openxmlformats.org/officeDocument/2006/relationships" id="260" r:id="R8e7e4e04919f49f5"/>
    <p:sldId xmlns:r="http://schemas.openxmlformats.org/officeDocument/2006/relationships" id="261" r:id="Re900ac137ab54511"/>
    <p:sldId xmlns:r="http://schemas.openxmlformats.org/officeDocument/2006/relationships" id="262" r:id="R9daa4871722d4f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592ceab33a4ba5" /><Relationship Type="http://schemas.openxmlformats.org/officeDocument/2006/relationships/slide" Target="/ppt/slides/slide1.xml" Id="Rc3719c660ae5460f" /><Relationship Type="http://schemas.openxmlformats.org/officeDocument/2006/relationships/slide" Target="/ppt/slides/slide2.xml" Id="Rd26c9aef6e0f489a" /><Relationship Type="http://schemas.openxmlformats.org/officeDocument/2006/relationships/slide" Target="/ppt/slides/slide3.xml" Id="R231570d8473849c9" /><Relationship Type="http://schemas.openxmlformats.org/officeDocument/2006/relationships/slide" Target="/ppt/slides/slide4.xml" Id="Rdd7197f809274062" /><Relationship Type="http://schemas.openxmlformats.org/officeDocument/2006/relationships/slide" Target="/ppt/slides/slide5.xml" Id="R8e7e4e04919f49f5" /><Relationship Type="http://schemas.openxmlformats.org/officeDocument/2006/relationships/slide" Target="/ppt/slides/slide6.xml" Id="Re900ac137ab54511" /><Relationship Type="http://schemas.openxmlformats.org/officeDocument/2006/relationships/slide" Target="/ppt/slides/slide7.xml" Id="R9daa4871722d4f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f5b334792041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dfd73b0ab4dad" /><Relationship Type="http://schemas.openxmlformats.org/officeDocument/2006/relationships/theme" Target="/ppt/slideMasters/theme/theme1.xml" Id="R11f8d776a58e46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adfd73b0ab4d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27508791b47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64ebe33944e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10458bdce42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4dfdcfce042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50f9fa97543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268cb17e140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a8ea93d0f49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GAAK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GAAK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−1 153 277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24 526 020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32 057 917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919 671 165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