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bc2cf3c01243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81038582514ab9"/>
  </p:sldMasterIdLst>
  <p:sldIdLst>
    <p:sldId xmlns:r="http://schemas.openxmlformats.org/officeDocument/2006/relationships" id="256" r:id="Raaea7a291ee04985"/>
    <p:sldId xmlns:r="http://schemas.openxmlformats.org/officeDocument/2006/relationships" id="257" r:id="R93599cdd35514980"/>
    <p:sldId xmlns:r="http://schemas.openxmlformats.org/officeDocument/2006/relationships" id="258" r:id="R7c7a2775589e4cfd"/>
    <p:sldId xmlns:r="http://schemas.openxmlformats.org/officeDocument/2006/relationships" id="259" r:id="R2bf2c77a742349f2"/>
    <p:sldId xmlns:r="http://schemas.openxmlformats.org/officeDocument/2006/relationships" id="260" r:id="R08d4fce1912f4f85"/>
    <p:sldId xmlns:r="http://schemas.openxmlformats.org/officeDocument/2006/relationships" id="261" r:id="R42162508855b4d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1038582514ab9" /><Relationship Type="http://schemas.openxmlformats.org/officeDocument/2006/relationships/slide" Target="/ppt/slides/slide1.xml" Id="Raaea7a291ee04985" /><Relationship Type="http://schemas.openxmlformats.org/officeDocument/2006/relationships/slide" Target="/ppt/slides/slide2.xml" Id="R93599cdd35514980" /><Relationship Type="http://schemas.openxmlformats.org/officeDocument/2006/relationships/slide" Target="/ppt/slides/slide3.xml" Id="R7c7a2775589e4cfd" /><Relationship Type="http://schemas.openxmlformats.org/officeDocument/2006/relationships/slide" Target="/ppt/slides/slide4.xml" Id="R2bf2c77a742349f2" /><Relationship Type="http://schemas.openxmlformats.org/officeDocument/2006/relationships/slide" Target="/ppt/slides/slide5.xml" Id="R08d4fce1912f4f85" /><Relationship Type="http://schemas.openxmlformats.org/officeDocument/2006/relationships/slide" Target="/ppt/slides/slide6.xml" Id="R42162508855b4d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9e855aa56547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542d0b70848d7" /><Relationship Type="http://schemas.openxmlformats.org/officeDocument/2006/relationships/theme" Target="/ppt/slideMasters/theme/theme1.xml" Id="Rd5486f771a024c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b542d0b70848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494989f8448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a57bd056841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f38481cf74b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8d276e04940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857308eb44e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e17c2ec2d48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GAAK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Svanholmen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919 671 165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GAAK INVEST AS</a:t>
            </a:r>
          </a:p>
        </p:txBody>
      </p:sp>
    </p:spTree>
  </p:cSld>
  <p:clrMapOvr>
    <a:masterClrMapping xmlns:a="http://schemas.openxmlformats.org/drawingml/2006/main"/>
  </p:clrMapOvr>
</p:sld>
</file>