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42dd2a00804497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c5ad1634cd4376"/>
  </p:sldMasterIdLst>
  <p:sldIdLst>
    <p:sldId xmlns:r="http://schemas.openxmlformats.org/officeDocument/2006/relationships" id="256" r:id="Rf00c3250473a4823"/>
    <p:sldId xmlns:r="http://schemas.openxmlformats.org/officeDocument/2006/relationships" id="257" r:id="R1786c527a27144ab"/>
    <p:sldId xmlns:r="http://schemas.openxmlformats.org/officeDocument/2006/relationships" id="258" r:id="Rd3790880037a45a1"/>
    <p:sldId xmlns:r="http://schemas.openxmlformats.org/officeDocument/2006/relationships" id="259" r:id="R2463d50e9b72474a"/>
    <p:sldId xmlns:r="http://schemas.openxmlformats.org/officeDocument/2006/relationships" id="260" r:id="Rd95390c04f964f87"/>
    <p:sldId xmlns:r="http://schemas.openxmlformats.org/officeDocument/2006/relationships" id="261" r:id="R541ead848e404a71"/>
    <p:sldId xmlns:r="http://schemas.openxmlformats.org/officeDocument/2006/relationships" id="262" r:id="R8b6080d2d0e0458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c5ad1634cd4376" /><Relationship Type="http://schemas.openxmlformats.org/officeDocument/2006/relationships/slide" Target="/ppt/slides/slide1.xml" Id="Rf00c3250473a4823" /><Relationship Type="http://schemas.openxmlformats.org/officeDocument/2006/relationships/slide" Target="/ppt/slides/slide2.xml" Id="R1786c527a27144ab" /><Relationship Type="http://schemas.openxmlformats.org/officeDocument/2006/relationships/slide" Target="/ppt/slides/slide3.xml" Id="Rd3790880037a45a1" /><Relationship Type="http://schemas.openxmlformats.org/officeDocument/2006/relationships/slide" Target="/ppt/slides/slide4.xml" Id="R2463d50e9b72474a" /><Relationship Type="http://schemas.openxmlformats.org/officeDocument/2006/relationships/slide" Target="/ppt/slides/slide5.xml" Id="Rd95390c04f964f87" /><Relationship Type="http://schemas.openxmlformats.org/officeDocument/2006/relationships/slide" Target="/ppt/slides/slide6.xml" Id="R541ead848e404a71" /><Relationship Type="http://schemas.openxmlformats.org/officeDocument/2006/relationships/slide" Target="/ppt/slides/slide7.xml" Id="R8b6080d2d0e0458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2437af1952941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bab3a931374f0b" /><Relationship Type="http://schemas.openxmlformats.org/officeDocument/2006/relationships/theme" Target="/ppt/slideMasters/theme/theme1.xml" Id="R638becbb2723412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3bab3a93137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871285527744a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cbb896a8f44fc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e9b173395548d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0724328cd9f47c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dcc3cdd05946a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55b698f3504ed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6cd74f6fa84bc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COMPOSE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−5 270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504 527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MATHIAS BERILD OSE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Grønvoll allé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compose@ose.email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919 665 246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COMPOSE AS</a:t>
            </a:r>
          </a:p>
        </p:txBody>
      </p:sp>
    </p:spTree>
  </p:cSld>
  <p:clrMapOvr>
    <a:masterClrMapping xmlns:a="http://schemas.openxmlformats.org/drawingml/2006/main"/>
  </p:clrMapOvr>
</p:sld>
</file>