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5ad4f88dc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652a2d5194fae"/>
  </p:sldMasterIdLst>
  <p:sldIdLst>
    <p:sldId xmlns:r="http://schemas.openxmlformats.org/officeDocument/2006/relationships" id="256" r:id="Rd8352e946d424dab"/>
    <p:sldId xmlns:r="http://schemas.openxmlformats.org/officeDocument/2006/relationships" id="257" r:id="Rd3b064a081bb4ee2"/>
    <p:sldId xmlns:r="http://schemas.openxmlformats.org/officeDocument/2006/relationships" id="258" r:id="R21740ae7616b4a19"/>
    <p:sldId xmlns:r="http://schemas.openxmlformats.org/officeDocument/2006/relationships" id="259" r:id="Reafaa66b74324af6"/>
    <p:sldId xmlns:r="http://schemas.openxmlformats.org/officeDocument/2006/relationships" id="260" r:id="R51b93b26d18f4ecc"/>
    <p:sldId xmlns:r="http://schemas.openxmlformats.org/officeDocument/2006/relationships" id="261" r:id="R96fbea6c32544805"/>
    <p:sldId xmlns:r="http://schemas.openxmlformats.org/officeDocument/2006/relationships" id="262" r:id="Rdcfbad2c9996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652a2d5194fae" /><Relationship Type="http://schemas.openxmlformats.org/officeDocument/2006/relationships/slide" Target="/ppt/slides/slide1.xml" Id="Rd8352e946d424dab" /><Relationship Type="http://schemas.openxmlformats.org/officeDocument/2006/relationships/slide" Target="/ppt/slides/slide2.xml" Id="Rd3b064a081bb4ee2" /><Relationship Type="http://schemas.openxmlformats.org/officeDocument/2006/relationships/slide" Target="/ppt/slides/slide3.xml" Id="R21740ae7616b4a19" /><Relationship Type="http://schemas.openxmlformats.org/officeDocument/2006/relationships/slide" Target="/ppt/slides/slide4.xml" Id="Reafaa66b74324af6" /><Relationship Type="http://schemas.openxmlformats.org/officeDocument/2006/relationships/slide" Target="/ppt/slides/slide5.xml" Id="R51b93b26d18f4ecc" /><Relationship Type="http://schemas.openxmlformats.org/officeDocument/2006/relationships/slide" Target="/ppt/slides/slide6.xml" Id="R96fbea6c32544805" /><Relationship Type="http://schemas.openxmlformats.org/officeDocument/2006/relationships/slide" Target="/ppt/slides/slide7.xml" Id="Rdcfbad2c9996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bf6f589ca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fd86d1aa4dcd" /><Relationship Type="http://schemas.openxmlformats.org/officeDocument/2006/relationships/theme" Target="/ppt/slideMasters/theme/theme1.xml" Id="R666d6b806874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2fd86d1aa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1e1036bac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acc7b1d1c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7cad1621c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0bfd1992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3ea5e671e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b2dd4edcd48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cc42c0802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HØSTELAND SOLBU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1433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919 623 373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