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27c92f6bc45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dd4f5df874cdf"/>
  </p:sldMasterIdLst>
  <p:sldIdLst>
    <p:sldId xmlns:r="http://schemas.openxmlformats.org/officeDocument/2006/relationships" id="256" r:id="Rd3e59e2b4fac4ece"/>
    <p:sldId xmlns:r="http://schemas.openxmlformats.org/officeDocument/2006/relationships" id="257" r:id="R517daf2f75e24458"/>
    <p:sldId xmlns:r="http://schemas.openxmlformats.org/officeDocument/2006/relationships" id="258" r:id="R1e2218bcf5f941f7"/>
    <p:sldId xmlns:r="http://schemas.openxmlformats.org/officeDocument/2006/relationships" id="259" r:id="R458a92ea7d254ddb"/>
    <p:sldId xmlns:r="http://schemas.openxmlformats.org/officeDocument/2006/relationships" id="260" r:id="R9e6d89ec67cd4684"/>
    <p:sldId xmlns:r="http://schemas.openxmlformats.org/officeDocument/2006/relationships" id="261" r:id="R95336d4787ea44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dd4f5df874cdf" /><Relationship Type="http://schemas.openxmlformats.org/officeDocument/2006/relationships/slide" Target="/ppt/slides/slide1.xml" Id="Rd3e59e2b4fac4ece" /><Relationship Type="http://schemas.openxmlformats.org/officeDocument/2006/relationships/slide" Target="/ppt/slides/slide2.xml" Id="R517daf2f75e24458" /><Relationship Type="http://schemas.openxmlformats.org/officeDocument/2006/relationships/slide" Target="/ppt/slides/slide3.xml" Id="R1e2218bcf5f941f7" /><Relationship Type="http://schemas.openxmlformats.org/officeDocument/2006/relationships/slide" Target="/ppt/slides/slide4.xml" Id="R458a92ea7d254ddb" /><Relationship Type="http://schemas.openxmlformats.org/officeDocument/2006/relationships/slide" Target="/ppt/slides/slide5.xml" Id="R9e6d89ec67cd4684" /><Relationship Type="http://schemas.openxmlformats.org/officeDocument/2006/relationships/slide" Target="/ppt/slides/slide6.xml" Id="R95336d4787ea44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ca51c332240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4363f8664739" /><Relationship Type="http://schemas.openxmlformats.org/officeDocument/2006/relationships/theme" Target="/ppt/slideMasters/theme/theme1.xml" Id="R164ee1f7568c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14363f866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c88613690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ec984c645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234f37773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c9e9219e7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0dce8a781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98e7e2877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ANITA DAHL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ANITA DAHL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2 012 297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1 556 445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anita@okonomibistand.as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919 613 319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ANITA DAHL</a:t>
            </a:r>
          </a:p>
        </p:txBody>
      </p:sp>
    </p:spTree>
  </p:cSld>
  <p:clrMapOvr>
    <a:masterClrMapping xmlns:a="http://schemas.openxmlformats.org/drawingml/2006/main"/>
  </p:clrMapOvr>
</p:sld>
</file>