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8ddd8fa4846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02bcaf4d4240a5"/>
  </p:sldMasterIdLst>
  <p:sldIdLst>
    <p:sldId xmlns:r="http://schemas.openxmlformats.org/officeDocument/2006/relationships" id="256" r:id="R65465f20582440dc"/>
    <p:sldId xmlns:r="http://schemas.openxmlformats.org/officeDocument/2006/relationships" id="257" r:id="Rb3e36ce3848e4dff"/>
    <p:sldId xmlns:r="http://schemas.openxmlformats.org/officeDocument/2006/relationships" id="258" r:id="Raf1d049723b5438a"/>
    <p:sldId xmlns:r="http://schemas.openxmlformats.org/officeDocument/2006/relationships" id="259" r:id="R76769001948243cd"/>
    <p:sldId xmlns:r="http://schemas.openxmlformats.org/officeDocument/2006/relationships" id="260" r:id="Rd70454dc81664c77"/>
    <p:sldId xmlns:r="http://schemas.openxmlformats.org/officeDocument/2006/relationships" id="261" r:id="R48063c29fc2e4ffb"/>
    <p:sldId xmlns:r="http://schemas.openxmlformats.org/officeDocument/2006/relationships" id="262" r:id="Re12eca6b3d3a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2bcaf4d4240a5" /><Relationship Type="http://schemas.openxmlformats.org/officeDocument/2006/relationships/slide" Target="/ppt/slides/slide1.xml" Id="R65465f20582440dc" /><Relationship Type="http://schemas.openxmlformats.org/officeDocument/2006/relationships/slide" Target="/ppt/slides/slide2.xml" Id="Rb3e36ce3848e4dff" /><Relationship Type="http://schemas.openxmlformats.org/officeDocument/2006/relationships/slide" Target="/ppt/slides/slide3.xml" Id="Raf1d049723b5438a" /><Relationship Type="http://schemas.openxmlformats.org/officeDocument/2006/relationships/slide" Target="/ppt/slides/slide4.xml" Id="R76769001948243cd" /><Relationship Type="http://schemas.openxmlformats.org/officeDocument/2006/relationships/slide" Target="/ppt/slides/slide5.xml" Id="Rd70454dc81664c77" /><Relationship Type="http://schemas.openxmlformats.org/officeDocument/2006/relationships/slide" Target="/ppt/slides/slide6.xml" Id="R48063c29fc2e4ffb" /><Relationship Type="http://schemas.openxmlformats.org/officeDocument/2006/relationships/slide" Target="/ppt/slides/slide7.xml" Id="Re12eca6b3d3a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77ad4f4ed4b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dd733ec07496c" /><Relationship Type="http://schemas.openxmlformats.org/officeDocument/2006/relationships/theme" Target="/ppt/slideMasters/theme/theme1.xml" Id="R7ca0307145b1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dd733ec07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1a8f223b8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164e566b7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b82794a414d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6c1543f1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8c39ad2a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c5d08e66a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eea7ce7d6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8 147 026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6 584 081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52 806 964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54 897 196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HAUGEN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HAUGEN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Gymnasbakken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3802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919 605 138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