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296a87be7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a948100ce4533"/>
  </p:sldMasterIdLst>
  <p:sldIdLst>
    <p:sldId xmlns:r="http://schemas.openxmlformats.org/officeDocument/2006/relationships" id="256" r:id="R770095bb3aa9440f"/>
    <p:sldId xmlns:r="http://schemas.openxmlformats.org/officeDocument/2006/relationships" id="257" r:id="R461a261a6486492e"/>
    <p:sldId xmlns:r="http://schemas.openxmlformats.org/officeDocument/2006/relationships" id="258" r:id="R8572c4d10118457f"/>
    <p:sldId xmlns:r="http://schemas.openxmlformats.org/officeDocument/2006/relationships" id="259" r:id="R9c553129620547d0"/>
    <p:sldId xmlns:r="http://schemas.openxmlformats.org/officeDocument/2006/relationships" id="260" r:id="R26246461eeef4e21"/>
    <p:sldId xmlns:r="http://schemas.openxmlformats.org/officeDocument/2006/relationships" id="261" r:id="R223a14a860e64da7"/>
    <p:sldId xmlns:r="http://schemas.openxmlformats.org/officeDocument/2006/relationships" id="262" r:id="Rc1a9788b8c06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a948100ce4533" /><Relationship Type="http://schemas.openxmlformats.org/officeDocument/2006/relationships/slide" Target="/ppt/slides/slide1.xml" Id="R770095bb3aa9440f" /><Relationship Type="http://schemas.openxmlformats.org/officeDocument/2006/relationships/slide" Target="/ppt/slides/slide2.xml" Id="R461a261a6486492e" /><Relationship Type="http://schemas.openxmlformats.org/officeDocument/2006/relationships/slide" Target="/ppt/slides/slide3.xml" Id="R8572c4d10118457f" /><Relationship Type="http://schemas.openxmlformats.org/officeDocument/2006/relationships/slide" Target="/ppt/slides/slide4.xml" Id="R9c553129620547d0" /><Relationship Type="http://schemas.openxmlformats.org/officeDocument/2006/relationships/slide" Target="/ppt/slides/slide5.xml" Id="R26246461eeef4e21" /><Relationship Type="http://schemas.openxmlformats.org/officeDocument/2006/relationships/slide" Target="/ppt/slides/slide6.xml" Id="R223a14a860e64da7" /><Relationship Type="http://schemas.openxmlformats.org/officeDocument/2006/relationships/slide" Target="/ppt/slides/slide7.xml" Id="Rc1a9788b8c06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4ca990e80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35ec572504012" /><Relationship Type="http://schemas.openxmlformats.org/officeDocument/2006/relationships/theme" Target="/ppt/slideMasters/theme/theme1.xml" Id="Rc886a684b498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35ec57250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f0d554eb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d8de13989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b277eb2dc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34dd5e66e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8a0680646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c1feff24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4199bb6ab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36 636 898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104 931 496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