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1f19a3fe849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7f663a08d4ae3"/>
  </p:sldMasterIdLst>
  <p:sldIdLst>
    <p:sldId xmlns:r="http://schemas.openxmlformats.org/officeDocument/2006/relationships" id="256" r:id="Raea67e51725a4934"/>
    <p:sldId xmlns:r="http://schemas.openxmlformats.org/officeDocument/2006/relationships" id="257" r:id="R5972f45226004c79"/>
    <p:sldId xmlns:r="http://schemas.openxmlformats.org/officeDocument/2006/relationships" id="258" r:id="R44cfd4eb20884ecb"/>
    <p:sldId xmlns:r="http://schemas.openxmlformats.org/officeDocument/2006/relationships" id="259" r:id="R9a113987312e4e5c"/>
    <p:sldId xmlns:r="http://schemas.openxmlformats.org/officeDocument/2006/relationships" id="260" r:id="R91fbcc6de46a403c"/>
    <p:sldId xmlns:r="http://schemas.openxmlformats.org/officeDocument/2006/relationships" id="261" r:id="Rfcaaae20bbd0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7f663a08d4ae3" /><Relationship Type="http://schemas.openxmlformats.org/officeDocument/2006/relationships/slide" Target="/ppt/slides/slide1.xml" Id="Raea67e51725a4934" /><Relationship Type="http://schemas.openxmlformats.org/officeDocument/2006/relationships/slide" Target="/ppt/slides/slide2.xml" Id="R5972f45226004c79" /><Relationship Type="http://schemas.openxmlformats.org/officeDocument/2006/relationships/slide" Target="/ppt/slides/slide3.xml" Id="R44cfd4eb20884ecb" /><Relationship Type="http://schemas.openxmlformats.org/officeDocument/2006/relationships/slide" Target="/ppt/slides/slide4.xml" Id="R9a113987312e4e5c" /><Relationship Type="http://schemas.openxmlformats.org/officeDocument/2006/relationships/slide" Target="/ppt/slides/slide5.xml" Id="R91fbcc6de46a403c" /><Relationship Type="http://schemas.openxmlformats.org/officeDocument/2006/relationships/slide" Target="/ppt/slides/slide6.xml" Id="Rfcaaae20bbd0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4a7df5283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15534ead34748" /><Relationship Type="http://schemas.openxmlformats.org/officeDocument/2006/relationships/theme" Target="/ppt/slideMasters/theme/theme1.xml" Id="Rf6f74cdc38ea4b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15534ead3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ced27dfa7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0e8ccb3c45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502d3259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83b683ab9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1784913604d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d44776fce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919 599 154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HOLDING AS</a:t>
            </a:r>
          </a:p>
        </p:txBody>
      </p:sp>
    </p:spTree>
  </p:cSld>
  <p:clrMapOvr>
    <a:masterClrMapping xmlns:a="http://schemas.openxmlformats.org/drawingml/2006/main"/>
  </p:clrMapOvr>
</p:sld>
</file>