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b91c5103f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40d7394bc4597"/>
  </p:sldMasterIdLst>
  <p:sldIdLst>
    <p:sldId xmlns:r="http://schemas.openxmlformats.org/officeDocument/2006/relationships" id="256" r:id="R6ecce721e4ed4719"/>
    <p:sldId xmlns:r="http://schemas.openxmlformats.org/officeDocument/2006/relationships" id="257" r:id="Raf2da353991b473d"/>
    <p:sldId xmlns:r="http://schemas.openxmlformats.org/officeDocument/2006/relationships" id="258" r:id="Reccfbb605efc4115"/>
    <p:sldId xmlns:r="http://schemas.openxmlformats.org/officeDocument/2006/relationships" id="259" r:id="R19778bd7673d4b6f"/>
    <p:sldId xmlns:r="http://schemas.openxmlformats.org/officeDocument/2006/relationships" id="260" r:id="R10395cb73d2b464b"/>
    <p:sldId xmlns:r="http://schemas.openxmlformats.org/officeDocument/2006/relationships" id="261" r:id="R3fd2e8a7bc324b25"/>
    <p:sldId xmlns:r="http://schemas.openxmlformats.org/officeDocument/2006/relationships" id="262" r:id="R08faddcf6985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40d7394bc4597" /><Relationship Type="http://schemas.openxmlformats.org/officeDocument/2006/relationships/slide" Target="/ppt/slides/slide1.xml" Id="R6ecce721e4ed4719" /><Relationship Type="http://schemas.openxmlformats.org/officeDocument/2006/relationships/slide" Target="/ppt/slides/slide2.xml" Id="Raf2da353991b473d" /><Relationship Type="http://schemas.openxmlformats.org/officeDocument/2006/relationships/slide" Target="/ppt/slides/slide3.xml" Id="Reccfbb605efc4115" /><Relationship Type="http://schemas.openxmlformats.org/officeDocument/2006/relationships/slide" Target="/ppt/slides/slide4.xml" Id="R19778bd7673d4b6f" /><Relationship Type="http://schemas.openxmlformats.org/officeDocument/2006/relationships/slide" Target="/ppt/slides/slide5.xml" Id="R10395cb73d2b464b" /><Relationship Type="http://schemas.openxmlformats.org/officeDocument/2006/relationships/slide" Target="/ppt/slides/slide6.xml" Id="R3fd2e8a7bc324b25" /><Relationship Type="http://schemas.openxmlformats.org/officeDocument/2006/relationships/slide" Target="/ppt/slides/slide7.xml" Id="R08faddcf6985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30466788f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05eca7d90402b" /><Relationship Type="http://schemas.openxmlformats.org/officeDocument/2006/relationships/theme" Target="/ppt/slideMasters/theme/theme1.xml" Id="R1878ab4e8d1b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05eca7d90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fdce5939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db687ea5a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0a91ed49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80e7e955d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bb63dbb1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a22596d2b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497e8a2c0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STIG-ROAR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