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7f06ad90a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0d3fe1c564a63"/>
  </p:sldMasterIdLst>
  <p:sldIdLst>
    <p:sldId xmlns:r="http://schemas.openxmlformats.org/officeDocument/2006/relationships" id="256" r:id="Re396ad8808e04a37"/>
    <p:sldId xmlns:r="http://schemas.openxmlformats.org/officeDocument/2006/relationships" id="257" r:id="R7b4bdec17b1f484b"/>
    <p:sldId xmlns:r="http://schemas.openxmlformats.org/officeDocument/2006/relationships" id="258" r:id="Ra11bc87983984f7b"/>
    <p:sldId xmlns:r="http://schemas.openxmlformats.org/officeDocument/2006/relationships" id="259" r:id="Rb211e272daeb4a13"/>
    <p:sldId xmlns:r="http://schemas.openxmlformats.org/officeDocument/2006/relationships" id="260" r:id="R9b72b77cf29b4304"/>
    <p:sldId xmlns:r="http://schemas.openxmlformats.org/officeDocument/2006/relationships" id="261" r:id="Ra2e5001a0a54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0d3fe1c564a63" /><Relationship Type="http://schemas.openxmlformats.org/officeDocument/2006/relationships/slide" Target="/ppt/slides/slide1.xml" Id="Re396ad8808e04a37" /><Relationship Type="http://schemas.openxmlformats.org/officeDocument/2006/relationships/slide" Target="/ppt/slides/slide2.xml" Id="R7b4bdec17b1f484b" /><Relationship Type="http://schemas.openxmlformats.org/officeDocument/2006/relationships/slide" Target="/ppt/slides/slide3.xml" Id="Ra11bc87983984f7b" /><Relationship Type="http://schemas.openxmlformats.org/officeDocument/2006/relationships/slide" Target="/ppt/slides/slide4.xml" Id="Rb211e272daeb4a13" /><Relationship Type="http://schemas.openxmlformats.org/officeDocument/2006/relationships/slide" Target="/ppt/slides/slide5.xml" Id="R9b72b77cf29b4304" /><Relationship Type="http://schemas.openxmlformats.org/officeDocument/2006/relationships/slide" Target="/ppt/slides/slide6.xml" Id="Ra2e5001a0a54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ce7f4908f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8ac835dba4658" /><Relationship Type="http://schemas.openxmlformats.org/officeDocument/2006/relationships/theme" Target="/ppt/slideMasters/theme/theme1.xml" Id="R6ca8e517e9ce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8ac835dba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5b4cf49e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99954985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6e80fc4b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5c99a1ac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e1bc5159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0d6d8fed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