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2b091de4624f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58e51d743a4455"/>
  </p:sldMasterIdLst>
  <p:sldIdLst>
    <p:sldId xmlns:r="http://schemas.openxmlformats.org/officeDocument/2006/relationships" id="256" r:id="R00dbf424244a4c2a"/>
    <p:sldId xmlns:r="http://schemas.openxmlformats.org/officeDocument/2006/relationships" id="257" r:id="R41c551ef9dfa4e53"/>
    <p:sldId xmlns:r="http://schemas.openxmlformats.org/officeDocument/2006/relationships" id="258" r:id="R58947e87dd6f4425"/>
    <p:sldId xmlns:r="http://schemas.openxmlformats.org/officeDocument/2006/relationships" id="259" r:id="R977fbacca0a641b2"/>
    <p:sldId xmlns:r="http://schemas.openxmlformats.org/officeDocument/2006/relationships" id="260" r:id="Rb1d8539a660244e9"/>
    <p:sldId xmlns:r="http://schemas.openxmlformats.org/officeDocument/2006/relationships" id="261" r:id="R8bd5c8906daa4884"/>
    <p:sldId xmlns:r="http://schemas.openxmlformats.org/officeDocument/2006/relationships" id="262" r:id="R0a6df5ea3b2f44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8e51d743a4455" /><Relationship Type="http://schemas.openxmlformats.org/officeDocument/2006/relationships/slide" Target="/ppt/slides/slide1.xml" Id="R00dbf424244a4c2a" /><Relationship Type="http://schemas.openxmlformats.org/officeDocument/2006/relationships/slide" Target="/ppt/slides/slide2.xml" Id="R41c551ef9dfa4e53" /><Relationship Type="http://schemas.openxmlformats.org/officeDocument/2006/relationships/slide" Target="/ppt/slides/slide3.xml" Id="R58947e87dd6f4425" /><Relationship Type="http://schemas.openxmlformats.org/officeDocument/2006/relationships/slide" Target="/ppt/slides/slide4.xml" Id="R977fbacca0a641b2" /><Relationship Type="http://schemas.openxmlformats.org/officeDocument/2006/relationships/slide" Target="/ppt/slides/slide5.xml" Id="Rb1d8539a660244e9" /><Relationship Type="http://schemas.openxmlformats.org/officeDocument/2006/relationships/slide" Target="/ppt/slides/slide6.xml" Id="R8bd5c8906daa4884" /><Relationship Type="http://schemas.openxmlformats.org/officeDocument/2006/relationships/slide" Target="/ppt/slides/slide7.xml" Id="R0a6df5ea3b2f44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f69b83adcb4d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9906d81ab41d3" /><Relationship Type="http://schemas.openxmlformats.org/officeDocument/2006/relationships/theme" Target="/ppt/slideMasters/theme/theme1.xml" Id="Rfafefa3965d345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49906d81ab41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98cc60f354a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8c95e21f849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c6c048c8c45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5a65cabe644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d2c897ebc4b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4c5a83fc241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5b147200b45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ICONOMY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19 987 890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978 961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798 943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2 317 879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6 700 139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INVEST AS  –  61,9 %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KLEINS SIXPENCE AS  –  38,1 %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919 563 753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