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44634c76d547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fafeb935164c3e"/>
  </p:sldMasterIdLst>
  <p:sldIdLst>
    <p:sldId xmlns:r="http://schemas.openxmlformats.org/officeDocument/2006/relationships" id="256" r:id="R571c403faecf4cf3"/>
    <p:sldId xmlns:r="http://schemas.openxmlformats.org/officeDocument/2006/relationships" id="257" r:id="R7dadf3070c974b96"/>
    <p:sldId xmlns:r="http://schemas.openxmlformats.org/officeDocument/2006/relationships" id="258" r:id="Rfd2fa7c95d574823"/>
    <p:sldId xmlns:r="http://schemas.openxmlformats.org/officeDocument/2006/relationships" id="259" r:id="Rc82353d96bb24060"/>
    <p:sldId xmlns:r="http://schemas.openxmlformats.org/officeDocument/2006/relationships" id="260" r:id="R64b488a2a46f4c41"/>
    <p:sldId xmlns:r="http://schemas.openxmlformats.org/officeDocument/2006/relationships" id="261" r:id="R0683a76cf9e74d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fafeb935164c3e" /><Relationship Type="http://schemas.openxmlformats.org/officeDocument/2006/relationships/slide" Target="/ppt/slides/slide1.xml" Id="R571c403faecf4cf3" /><Relationship Type="http://schemas.openxmlformats.org/officeDocument/2006/relationships/slide" Target="/ppt/slides/slide2.xml" Id="R7dadf3070c974b96" /><Relationship Type="http://schemas.openxmlformats.org/officeDocument/2006/relationships/slide" Target="/ppt/slides/slide3.xml" Id="Rfd2fa7c95d574823" /><Relationship Type="http://schemas.openxmlformats.org/officeDocument/2006/relationships/slide" Target="/ppt/slides/slide4.xml" Id="Rc82353d96bb24060" /><Relationship Type="http://schemas.openxmlformats.org/officeDocument/2006/relationships/slide" Target="/ppt/slides/slide5.xml" Id="R64b488a2a46f4c41" /><Relationship Type="http://schemas.openxmlformats.org/officeDocument/2006/relationships/slide" Target="/ppt/slides/slide6.xml" Id="R0683a76cf9e74d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2ef57458664a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ac2b190ed4a56" /><Relationship Type="http://schemas.openxmlformats.org/officeDocument/2006/relationships/theme" Target="/ppt/slideMasters/theme/theme1.xml" Id="R184c07a8512848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7ac2b190ed4a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356e34ddd46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d19d667934b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fe2a9119d4d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2d331561f4d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0bef8eafa4c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5da07e18442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ICONOMY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919 563 753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AS</a:t>
            </a:r>
          </a:p>
        </p:txBody>
      </p:sp>
    </p:spTree>
  </p:cSld>
  <p:clrMapOvr>
    <a:masterClrMapping xmlns:a="http://schemas.openxmlformats.org/drawingml/2006/main"/>
  </p:clrMapOvr>
</p:sld>
</file>