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4ddf0e5e5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e8998f4f14817"/>
  </p:sldMasterIdLst>
  <p:sldIdLst>
    <p:sldId xmlns:r="http://schemas.openxmlformats.org/officeDocument/2006/relationships" id="256" r:id="R0a9d7311a3344302"/>
    <p:sldId xmlns:r="http://schemas.openxmlformats.org/officeDocument/2006/relationships" id="257" r:id="R32e6919b786541f0"/>
    <p:sldId xmlns:r="http://schemas.openxmlformats.org/officeDocument/2006/relationships" id="258" r:id="R1cdf022b29ed4d08"/>
    <p:sldId xmlns:r="http://schemas.openxmlformats.org/officeDocument/2006/relationships" id="259" r:id="R046745af7d4547dd"/>
    <p:sldId xmlns:r="http://schemas.openxmlformats.org/officeDocument/2006/relationships" id="260" r:id="R77be2eb9ff3242ac"/>
    <p:sldId xmlns:r="http://schemas.openxmlformats.org/officeDocument/2006/relationships" id="261" r:id="Rab903bc8fcaf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e8998f4f14817" /><Relationship Type="http://schemas.openxmlformats.org/officeDocument/2006/relationships/slide" Target="/ppt/slides/slide1.xml" Id="R0a9d7311a3344302" /><Relationship Type="http://schemas.openxmlformats.org/officeDocument/2006/relationships/slide" Target="/ppt/slides/slide2.xml" Id="R32e6919b786541f0" /><Relationship Type="http://schemas.openxmlformats.org/officeDocument/2006/relationships/slide" Target="/ppt/slides/slide3.xml" Id="R1cdf022b29ed4d08" /><Relationship Type="http://schemas.openxmlformats.org/officeDocument/2006/relationships/slide" Target="/ppt/slides/slide4.xml" Id="R046745af7d4547dd" /><Relationship Type="http://schemas.openxmlformats.org/officeDocument/2006/relationships/slide" Target="/ppt/slides/slide5.xml" Id="R77be2eb9ff3242ac" /><Relationship Type="http://schemas.openxmlformats.org/officeDocument/2006/relationships/slide" Target="/ppt/slides/slide6.xml" Id="Rab903bc8fcaf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9885d44af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6bd310d21462c" /><Relationship Type="http://schemas.openxmlformats.org/officeDocument/2006/relationships/theme" Target="/ppt/slideMasters/theme/theme1.xml" Id="R71288455c202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6bd310d21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2ef57e11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e273870d1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069e3b899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2802f9ccc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310613aab44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ed6f22543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919 545 186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HOLDING AS</a:t>
            </a:r>
          </a:p>
        </p:txBody>
      </p:sp>
    </p:spTree>
  </p:cSld>
  <p:clrMapOvr>
    <a:masterClrMapping xmlns:a="http://schemas.openxmlformats.org/drawingml/2006/main"/>
  </p:clrMapOvr>
</p:sld>
</file>