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1dfc7442446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cc8a3fd794323"/>
  </p:sldMasterIdLst>
  <p:sldIdLst>
    <p:sldId xmlns:r="http://schemas.openxmlformats.org/officeDocument/2006/relationships" id="256" r:id="R1ae983df1ded4ce6"/>
    <p:sldId xmlns:r="http://schemas.openxmlformats.org/officeDocument/2006/relationships" id="257" r:id="Rdcfb59d560b3461b"/>
    <p:sldId xmlns:r="http://schemas.openxmlformats.org/officeDocument/2006/relationships" id="258" r:id="Rfa4021f927e5497d"/>
    <p:sldId xmlns:r="http://schemas.openxmlformats.org/officeDocument/2006/relationships" id="259" r:id="R5f51a22d0c9a496d"/>
    <p:sldId xmlns:r="http://schemas.openxmlformats.org/officeDocument/2006/relationships" id="260" r:id="Rc7bc4d45f44a449d"/>
    <p:sldId xmlns:r="http://schemas.openxmlformats.org/officeDocument/2006/relationships" id="261" r:id="R57fedf1f8d2f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cc8a3fd794323" /><Relationship Type="http://schemas.openxmlformats.org/officeDocument/2006/relationships/slide" Target="/ppt/slides/slide1.xml" Id="R1ae983df1ded4ce6" /><Relationship Type="http://schemas.openxmlformats.org/officeDocument/2006/relationships/slide" Target="/ppt/slides/slide2.xml" Id="Rdcfb59d560b3461b" /><Relationship Type="http://schemas.openxmlformats.org/officeDocument/2006/relationships/slide" Target="/ppt/slides/slide3.xml" Id="Rfa4021f927e5497d" /><Relationship Type="http://schemas.openxmlformats.org/officeDocument/2006/relationships/slide" Target="/ppt/slides/slide4.xml" Id="R5f51a22d0c9a496d" /><Relationship Type="http://schemas.openxmlformats.org/officeDocument/2006/relationships/slide" Target="/ppt/slides/slide5.xml" Id="Rc7bc4d45f44a449d" /><Relationship Type="http://schemas.openxmlformats.org/officeDocument/2006/relationships/slide" Target="/ppt/slides/slide6.xml" Id="R57fedf1f8d2f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94f2ceb09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a851226934f86" /><Relationship Type="http://schemas.openxmlformats.org/officeDocument/2006/relationships/theme" Target="/ppt/slideMasters/theme/theme1.xml" Id="R78c1e6130a1e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a85122693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e0c68328548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4b523f048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f0bf3cfb8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11080acd9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eb701738a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77d73f94d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ICONOMY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919 545 186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HOLDING AS</a:t>
            </a:r>
          </a:p>
        </p:txBody>
      </p:sp>
    </p:spTree>
  </p:cSld>
  <p:clrMapOvr>
    <a:masterClrMapping xmlns:a="http://schemas.openxmlformats.org/drawingml/2006/main"/>
  </p:clrMapOvr>
</p:sld>
</file>