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d477dbab5548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649503876a48cb"/>
  </p:sldMasterIdLst>
  <p:sldIdLst>
    <p:sldId xmlns:r="http://schemas.openxmlformats.org/officeDocument/2006/relationships" id="256" r:id="R9046db9d40da47e3"/>
    <p:sldId xmlns:r="http://schemas.openxmlformats.org/officeDocument/2006/relationships" id="257" r:id="R7c01ec5a9ac144c0"/>
    <p:sldId xmlns:r="http://schemas.openxmlformats.org/officeDocument/2006/relationships" id="258" r:id="Rf6607000f5ce4da2"/>
    <p:sldId xmlns:r="http://schemas.openxmlformats.org/officeDocument/2006/relationships" id="259" r:id="R6c29b305c78241eb"/>
    <p:sldId xmlns:r="http://schemas.openxmlformats.org/officeDocument/2006/relationships" id="260" r:id="R38c5cb1bcc884c11"/>
    <p:sldId xmlns:r="http://schemas.openxmlformats.org/officeDocument/2006/relationships" id="261" r:id="R5d3e5f2d3b124100"/>
    <p:sldId xmlns:r="http://schemas.openxmlformats.org/officeDocument/2006/relationships" id="262" r:id="Rbb006d45a44b46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649503876a48cb" /><Relationship Type="http://schemas.openxmlformats.org/officeDocument/2006/relationships/slide" Target="/ppt/slides/slide1.xml" Id="R9046db9d40da47e3" /><Relationship Type="http://schemas.openxmlformats.org/officeDocument/2006/relationships/slide" Target="/ppt/slides/slide2.xml" Id="R7c01ec5a9ac144c0" /><Relationship Type="http://schemas.openxmlformats.org/officeDocument/2006/relationships/slide" Target="/ppt/slides/slide3.xml" Id="Rf6607000f5ce4da2" /><Relationship Type="http://schemas.openxmlformats.org/officeDocument/2006/relationships/slide" Target="/ppt/slides/slide4.xml" Id="R6c29b305c78241eb" /><Relationship Type="http://schemas.openxmlformats.org/officeDocument/2006/relationships/slide" Target="/ppt/slides/slide5.xml" Id="R38c5cb1bcc884c11" /><Relationship Type="http://schemas.openxmlformats.org/officeDocument/2006/relationships/slide" Target="/ppt/slides/slide6.xml" Id="R5d3e5f2d3b124100" /><Relationship Type="http://schemas.openxmlformats.org/officeDocument/2006/relationships/slide" Target="/ppt/slides/slide7.xml" Id="Rbb006d45a44b46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9874f2644449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31cc4a4524663" /><Relationship Type="http://schemas.openxmlformats.org/officeDocument/2006/relationships/theme" Target="/ppt/slideMasters/theme/theme1.xml" Id="Rc6569d806ca64c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b31cc4a45246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c47d71e2c46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b0d187f7545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4a134d8de4f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89c1f3a9f43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9476e7be442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895b1b88c40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22765273e4e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FLATEN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FLATEN MASKIN AS ble etablert [år] og holder til i Vassenden.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131 111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1 075 212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2 481 255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2 549 172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FLATEN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Jølstravegen 193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6847 Vassenden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919 545 003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FLATEN MASKIN AS</a:t>
            </a:r>
          </a:p>
        </p:txBody>
      </p:sp>
    </p:spTree>
  </p:cSld>
  <p:clrMapOvr>
    <a:masterClrMapping xmlns:a="http://schemas.openxmlformats.org/drawingml/2006/main"/>
  </p:clrMapOvr>
</p:sld>
</file>