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d0bbe82c6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c4d6dd4794e7c"/>
  </p:sldMasterIdLst>
  <p:sldIdLst>
    <p:sldId xmlns:r="http://schemas.openxmlformats.org/officeDocument/2006/relationships" id="256" r:id="Ra05ec613dfc54b5a"/>
    <p:sldId xmlns:r="http://schemas.openxmlformats.org/officeDocument/2006/relationships" id="257" r:id="R9b19a592eb42479d"/>
    <p:sldId xmlns:r="http://schemas.openxmlformats.org/officeDocument/2006/relationships" id="258" r:id="R1ae3fb48b67d47dd"/>
    <p:sldId xmlns:r="http://schemas.openxmlformats.org/officeDocument/2006/relationships" id="259" r:id="Rf0717f1ab6bb40f6"/>
    <p:sldId xmlns:r="http://schemas.openxmlformats.org/officeDocument/2006/relationships" id="260" r:id="R50fe9d1cfe214f30"/>
    <p:sldId xmlns:r="http://schemas.openxmlformats.org/officeDocument/2006/relationships" id="261" r:id="R1d3bded64a4a4070"/>
    <p:sldId xmlns:r="http://schemas.openxmlformats.org/officeDocument/2006/relationships" id="262" r:id="Rf2af1d88b198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4d6dd4794e7c" /><Relationship Type="http://schemas.openxmlformats.org/officeDocument/2006/relationships/slide" Target="/ppt/slides/slide1.xml" Id="Ra05ec613dfc54b5a" /><Relationship Type="http://schemas.openxmlformats.org/officeDocument/2006/relationships/slide" Target="/ppt/slides/slide2.xml" Id="R9b19a592eb42479d" /><Relationship Type="http://schemas.openxmlformats.org/officeDocument/2006/relationships/slide" Target="/ppt/slides/slide3.xml" Id="R1ae3fb48b67d47dd" /><Relationship Type="http://schemas.openxmlformats.org/officeDocument/2006/relationships/slide" Target="/ppt/slides/slide4.xml" Id="Rf0717f1ab6bb40f6" /><Relationship Type="http://schemas.openxmlformats.org/officeDocument/2006/relationships/slide" Target="/ppt/slides/slide5.xml" Id="R50fe9d1cfe214f30" /><Relationship Type="http://schemas.openxmlformats.org/officeDocument/2006/relationships/slide" Target="/ppt/slides/slide6.xml" Id="R1d3bded64a4a4070" /><Relationship Type="http://schemas.openxmlformats.org/officeDocument/2006/relationships/slide" Target="/ppt/slides/slide7.xml" Id="Rf2af1d88b198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8230555e7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de6d50ab4f10" /><Relationship Type="http://schemas.openxmlformats.org/officeDocument/2006/relationships/theme" Target="/ppt/slideMasters/theme/theme1.xml" Id="R0c42326a9d9c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ade6d50ab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754adb21c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536725a9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adabddf7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51fa452c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538a5cee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6ab426b9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aef0f886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40 864 072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15 793 698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321 844 692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348 489 423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