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374270e9a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9b0ce909546ec"/>
  </p:sldMasterIdLst>
  <p:sldIdLst>
    <p:sldId xmlns:r="http://schemas.openxmlformats.org/officeDocument/2006/relationships" id="256" r:id="R407197e746f94c5d"/>
    <p:sldId xmlns:r="http://schemas.openxmlformats.org/officeDocument/2006/relationships" id="257" r:id="Ra8ab721485b541d5"/>
    <p:sldId xmlns:r="http://schemas.openxmlformats.org/officeDocument/2006/relationships" id="258" r:id="Rbdbcf8ac8dff43fd"/>
    <p:sldId xmlns:r="http://schemas.openxmlformats.org/officeDocument/2006/relationships" id="259" r:id="R461b62a3779a49b6"/>
    <p:sldId xmlns:r="http://schemas.openxmlformats.org/officeDocument/2006/relationships" id="260" r:id="Rf2b6ce44c988467f"/>
    <p:sldId xmlns:r="http://schemas.openxmlformats.org/officeDocument/2006/relationships" id="261" r:id="Rd7d4bc82a6a4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9b0ce909546ec" /><Relationship Type="http://schemas.openxmlformats.org/officeDocument/2006/relationships/slide" Target="/ppt/slides/slide1.xml" Id="R407197e746f94c5d" /><Relationship Type="http://schemas.openxmlformats.org/officeDocument/2006/relationships/slide" Target="/ppt/slides/slide2.xml" Id="Ra8ab721485b541d5" /><Relationship Type="http://schemas.openxmlformats.org/officeDocument/2006/relationships/slide" Target="/ppt/slides/slide3.xml" Id="Rbdbcf8ac8dff43fd" /><Relationship Type="http://schemas.openxmlformats.org/officeDocument/2006/relationships/slide" Target="/ppt/slides/slide4.xml" Id="R461b62a3779a49b6" /><Relationship Type="http://schemas.openxmlformats.org/officeDocument/2006/relationships/slide" Target="/ppt/slides/slide5.xml" Id="Rf2b6ce44c988467f" /><Relationship Type="http://schemas.openxmlformats.org/officeDocument/2006/relationships/slide" Target="/ppt/slides/slide6.xml" Id="Rd7d4bc82a6a4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f554ce1cc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d1132ae34025" /><Relationship Type="http://schemas.openxmlformats.org/officeDocument/2006/relationships/theme" Target="/ppt/slideMasters/theme/theme1.xml" Id="R4363a0b32e3d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4d1132ae3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6148527c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6083275b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879bda02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4703c8e14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b49d7a41a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08aad77c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BAKKESTØLVEGEN 81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Vestlia Resort AS, 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