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334d9fc374d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00ab3b8b54f64"/>
  </p:sldMasterIdLst>
  <p:sldIdLst>
    <p:sldId xmlns:r="http://schemas.openxmlformats.org/officeDocument/2006/relationships" id="256" r:id="Rd356cb54705f4e52"/>
    <p:sldId xmlns:r="http://schemas.openxmlformats.org/officeDocument/2006/relationships" id="257" r:id="Rddf10c43afe54199"/>
    <p:sldId xmlns:r="http://schemas.openxmlformats.org/officeDocument/2006/relationships" id="258" r:id="R4e4e778a2e1d4254"/>
    <p:sldId xmlns:r="http://schemas.openxmlformats.org/officeDocument/2006/relationships" id="259" r:id="R43374ebfb45043ad"/>
    <p:sldId xmlns:r="http://schemas.openxmlformats.org/officeDocument/2006/relationships" id="260" r:id="R9530402e301c42a3"/>
    <p:sldId xmlns:r="http://schemas.openxmlformats.org/officeDocument/2006/relationships" id="261" r:id="R388ecabb147348b6"/>
    <p:sldId xmlns:r="http://schemas.openxmlformats.org/officeDocument/2006/relationships" id="262" r:id="R73c84076740e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00ab3b8b54f64" /><Relationship Type="http://schemas.openxmlformats.org/officeDocument/2006/relationships/slide" Target="/ppt/slides/slide1.xml" Id="Rd356cb54705f4e52" /><Relationship Type="http://schemas.openxmlformats.org/officeDocument/2006/relationships/slide" Target="/ppt/slides/slide2.xml" Id="Rddf10c43afe54199" /><Relationship Type="http://schemas.openxmlformats.org/officeDocument/2006/relationships/slide" Target="/ppt/slides/slide3.xml" Id="R4e4e778a2e1d4254" /><Relationship Type="http://schemas.openxmlformats.org/officeDocument/2006/relationships/slide" Target="/ppt/slides/slide4.xml" Id="R43374ebfb45043ad" /><Relationship Type="http://schemas.openxmlformats.org/officeDocument/2006/relationships/slide" Target="/ppt/slides/slide5.xml" Id="R9530402e301c42a3" /><Relationship Type="http://schemas.openxmlformats.org/officeDocument/2006/relationships/slide" Target="/ppt/slides/slide6.xml" Id="R388ecabb147348b6" /><Relationship Type="http://schemas.openxmlformats.org/officeDocument/2006/relationships/slide" Target="/ppt/slides/slide7.xml" Id="R73c84076740e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08d143d17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9381ea89c45a3" /><Relationship Type="http://schemas.openxmlformats.org/officeDocument/2006/relationships/theme" Target="/ppt/slideMasters/theme/theme1.xml" Id="R7dce02d7e1f741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9381ea89c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2b332b50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1e3025f84f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8bc86ed5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3f24b3eb1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a3660006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7ad36340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75ae63841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BÅRD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SJUR H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STINE H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