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8cb0f96ae04c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f312ff57e745f6"/>
  </p:sldMasterIdLst>
  <p:sldIdLst>
    <p:sldId xmlns:r="http://schemas.openxmlformats.org/officeDocument/2006/relationships" id="256" r:id="R42dae7fb205d475e"/>
    <p:sldId xmlns:r="http://schemas.openxmlformats.org/officeDocument/2006/relationships" id="257" r:id="Rb6927238ead5406f"/>
    <p:sldId xmlns:r="http://schemas.openxmlformats.org/officeDocument/2006/relationships" id="258" r:id="R9bb0b71d69fc4dc4"/>
    <p:sldId xmlns:r="http://schemas.openxmlformats.org/officeDocument/2006/relationships" id="259" r:id="R328a930dcd194eb5"/>
    <p:sldId xmlns:r="http://schemas.openxmlformats.org/officeDocument/2006/relationships" id="260" r:id="Rab8ab3058c3044d7"/>
    <p:sldId xmlns:r="http://schemas.openxmlformats.org/officeDocument/2006/relationships" id="261" r:id="R54be9bc464584b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f312ff57e745f6" /><Relationship Type="http://schemas.openxmlformats.org/officeDocument/2006/relationships/slide" Target="/ppt/slides/slide1.xml" Id="R42dae7fb205d475e" /><Relationship Type="http://schemas.openxmlformats.org/officeDocument/2006/relationships/slide" Target="/ppt/slides/slide2.xml" Id="Rb6927238ead5406f" /><Relationship Type="http://schemas.openxmlformats.org/officeDocument/2006/relationships/slide" Target="/ppt/slides/slide3.xml" Id="R9bb0b71d69fc4dc4" /><Relationship Type="http://schemas.openxmlformats.org/officeDocument/2006/relationships/slide" Target="/ppt/slides/slide4.xml" Id="R328a930dcd194eb5" /><Relationship Type="http://schemas.openxmlformats.org/officeDocument/2006/relationships/slide" Target="/ppt/slides/slide5.xml" Id="Rab8ab3058c3044d7" /><Relationship Type="http://schemas.openxmlformats.org/officeDocument/2006/relationships/slide" Target="/ppt/slides/slide6.xml" Id="R54be9bc464584b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e7377bdeab4c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49b71164a48f5" /><Relationship Type="http://schemas.openxmlformats.org/officeDocument/2006/relationships/theme" Target="/ppt/slideMasters/theme/theme1.xml" Id="R8b5786818f2941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549b71164a48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2317317fd4d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ec006809e48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894a1013649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a7c34b49c48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d550a30e04f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4cf1815774c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SEGBÅSS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SEGBÅSS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SEGBÅSS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SEGBÅSS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SEGBÅSS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SEGBÅSS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Rygjaveien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919 512 369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SEGBÅSS AS</a:t>
            </a:r>
          </a:p>
        </p:txBody>
      </p:sp>
    </p:spTree>
  </p:cSld>
  <p:clrMapOvr>
    <a:masterClrMapping xmlns:a="http://schemas.openxmlformats.org/drawingml/2006/main"/>
  </p:clrMapOvr>
</p:sld>
</file>