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93ef7129e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d882040b94a92"/>
  </p:sldMasterIdLst>
  <p:sldIdLst>
    <p:sldId xmlns:r="http://schemas.openxmlformats.org/officeDocument/2006/relationships" id="256" r:id="Re2f38d3413f84f16"/>
    <p:sldId xmlns:r="http://schemas.openxmlformats.org/officeDocument/2006/relationships" id="257" r:id="R5788c52e33cf49fb"/>
    <p:sldId xmlns:r="http://schemas.openxmlformats.org/officeDocument/2006/relationships" id="258" r:id="Rdf0c9f8ec6674118"/>
    <p:sldId xmlns:r="http://schemas.openxmlformats.org/officeDocument/2006/relationships" id="259" r:id="R5531e79ed7a54489"/>
    <p:sldId xmlns:r="http://schemas.openxmlformats.org/officeDocument/2006/relationships" id="260" r:id="R4de33272be8a4767"/>
    <p:sldId xmlns:r="http://schemas.openxmlformats.org/officeDocument/2006/relationships" id="261" r:id="R856208d1f2964de4"/>
    <p:sldId xmlns:r="http://schemas.openxmlformats.org/officeDocument/2006/relationships" id="262" r:id="R4e4c463dbb33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d882040b94a92" /><Relationship Type="http://schemas.openxmlformats.org/officeDocument/2006/relationships/slide" Target="/ppt/slides/slide1.xml" Id="Re2f38d3413f84f16" /><Relationship Type="http://schemas.openxmlformats.org/officeDocument/2006/relationships/slide" Target="/ppt/slides/slide2.xml" Id="R5788c52e33cf49fb" /><Relationship Type="http://schemas.openxmlformats.org/officeDocument/2006/relationships/slide" Target="/ppt/slides/slide3.xml" Id="Rdf0c9f8ec6674118" /><Relationship Type="http://schemas.openxmlformats.org/officeDocument/2006/relationships/slide" Target="/ppt/slides/slide4.xml" Id="R5531e79ed7a54489" /><Relationship Type="http://schemas.openxmlformats.org/officeDocument/2006/relationships/slide" Target="/ppt/slides/slide5.xml" Id="R4de33272be8a4767" /><Relationship Type="http://schemas.openxmlformats.org/officeDocument/2006/relationships/slide" Target="/ppt/slides/slide6.xml" Id="R856208d1f2964de4" /><Relationship Type="http://schemas.openxmlformats.org/officeDocument/2006/relationships/slide" Target="/ppt/slides/slide7.xml" Id="R4e4c463dbb33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cd0989bf0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823af02e54af9" /><Relationship Type="http://schemas.openxmlformats.org/officeDocument/2006/relationships/theme" Target="/ppt/slideMasters/theme/theme1.xml" Id="R36ba3d89705b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823af02e5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09158392a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204ef13a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ec50ea3b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d451a7e64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74a17a60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1bef3d5a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e665ccdd4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