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d8d5a21d9144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1efc7bb7e24d66"/>
  </p:sldMasterIdLst>
  <p:sldIdLst>
    <p:sldId xmlns:r="http://schemas.openxmlformats.org/officeDocument/2006/relationships" id="256" r:id="Rb10f80dca36d4188"/>
    <p:sldId xmlns:r="http://schemas.openxmlformats.org/officeDocument/2006/relationships" id="257" r:id="R4fdc750d9ffd4523"/>
    <p:sldId xmlns:r="http://schemas.openxmlformats.org/officeDocument/2006/relationships" id="258" r:id="R5c5f2abe989b4438"/>
    <p:sldId xmlns:r="http://schemas.openxmlformats.org/officeDocument/2006/relationships" id="259" r:id="R20d3a3956cb742ba"/>
    <p:sldId xmlns:r="http://schemas.openxmlformats.org/officeDocument/2006/relationships" id="260" r:id="Rea9972cf44cc4ceb"/>
    <p:sldId xmlns:r="http://schemas.openxmlformats.org/officeDocument/2006/relationships" id="261" r:id="R96fed73a869341a4"/>
    <p:sldId xmlns:r="http://schemas.openxmlformats.org/officeDocument/2006/relationships" id="262" r:id="R58568895fc26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1efc7bb7e24d66" /><Relationship Type="http://schemas.openxmlformats.org/officeDocument/2006/relationships/slide" Target="/ppt/slides/slide1.xml" Id="Rb10f80dca36d4188" /><Relationship Type="http://schemas.openxmlformats.org/officeDocument/2006/relationships/slide" Target="/ppt/slides/slide2.xml" Id="R4fdc750d9ffd4523" /><Relationship Type="http://schemas.openxmlformats.org/officeDocument/2006/relationships/slide" Target="/ppt/slides/slide3.xml" Id="R5c5f2abe989b4438" /><Relationship Type="http://schemas.openxmlformats.org/officeDocument/2006/relationships/slide" Target="/ppt/slides/slide4.xml" Id="R20d3a3956cb742ba" /><Relationship Type="http://schemas.openxmlformats.org/officeDocument/2006/relationships/slide" Target="/ppt/slides/slide5.xml" Id="Rea9972cf44cc4ceb" /><Relationship Type="http://schemas.openxmlformats.org/officeDocument/2006/relationships/slide" Target="/ppt/slides/slide6.xml" Id="R96fed73a869341a4" /><Relationship Type="http://schemas.openxmlformats.org/officeDocument/2006/relationships/slide" Target="/ppt/slides/slide7.xml" Id="R58568895fc26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dbf0aa809541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3798623c04eda" /><Relationship Type="http://schemas.openxmlformats.org/officeDocument/2006/relationships/theme" Target="/ppt/slideMasters/theme/theme1.xml" Id="R4b7b724485754a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3798623c04e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247c8bee0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0347d8ca54f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6efa8d56546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de31e5a704b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cefecd58c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9d99d5463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13ffe60db49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TANTALUM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TANTALUM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258 932 000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258 936 000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HARALD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53A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919 490 047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TANTALUM AS</a:t>
            </a:r>
          </a:p>
        </p:txBody>
      </p:sp>
    </p:spTree>
  </p:cSld>
  <p:clrMapOvr>
    <a:masterClrMapping xmlns:a="http://schemas.openxmlformats.org/drawingml/2006/main"/>
  </p:clrMapOvr>
</p:sld>
</file>