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ca9280709e4c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8a4b3acd14f56"/>
  </p:sldMasterIdLst>
  <p:sldIdLst>
    <p:sldId xmlns:r="http://schemas.openxmlformats.org/officeDocument/2006/relationships" id="256" r:id="R90542448942a4aa7"/>
    <p:sldId xmlns:r="http://schemas.openxmlformats.org/officeDocument/2006/relationships" id="257" r:id="R63bc63e6aee74bac"/>
    <p:sldId xmlns:r="http://schemas.openxmlformats.org/officeDocument/2006/relationships" id="258" r:id="Re659895d275844fd"/>
    <p:sldId xmlns:r="http://schemas.openxmlformats.org/officeDocument/2006/relationships" id="259" r:id="R1a1a4880cfc843e4"/>
    <p:sldId xmlns:r="http://schemas.openxmlformats.org/officeDocument/2006/relationships" id="260" r:id="Rde0a330e8b6a44a1"/>
    <p:sldId xmlns:r="http://schemas.openxmlformats.org/officeDocument/2006/relationships" id="261" r:id="Re20ee161cc6c48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8a4b3acd14f56" /><Relationship Type="http://schemas.openxmlformats.org/officeDocument/2006/relationships/slide" Target="/ppt/slides/slide1.xml" Id="R90542448942a4aa7" /><Relationship Type="http://schemas.openxmlformats.org/officeDocument/2006/relationships/slide" Target="/ppt/slides/slide2.xml" Id="R63bc63e6aee74bac" /><Relationship Type="http://schemas.openxmlformats.org/officeDocument/2006/relationships/slide" Target="/ppt/slides/slide3.xml" Id="Re659895d275844fd" /><Relationship Type="http://schemas.openxmlformats.org/officeDocument/2006/relationships/slide" Target="/ppt/slides/slide4.xml" Id="R1a1a4880cfc843e4" /><Relationship Type="http://schemas.openxmlformats.org/officeDocument/2006/relationships/slide" Target="/ppt/slides/slide5.xml" Id="Rde0a330e8b6a44a1" /><Relationship Type="http://schemas.openxmlformats.org/officeDocument/2006/relationships/slide" Target="/ppt/slides/slide6.xml" Id="Re20ee161cc6c48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9531cad5746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32479bc4040f5" /><Relationship Type="http://schemas.openxmlformats.org/officeDocument/2006/relationships/theme" Target="/ppt/slideMasters/theme/theme1.xml" Id="R624b48ff10844e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732479bc40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dae1e578a4d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8016d844448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0bf56194248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b6450a2f140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dda2315f841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50fb49086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TANTALUM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919 490 047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