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8e705ad0c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73528d88f44d4"/>
  </p:sldMasterIdLst>
  <p:sldIdLst>
    <p:sldId xmlns:r="http://schemas.openxmlformats.org/officeDocument/2006/relationships" id="256" r:id="Rd75c6d164569480a"/>
    <p:sldId xmlns:r="http://schemas.openxmlformats.org/officeDocument/2006/relationships" id="257" r:id="R03eff3e227b341f2"/>
    <p:sldId xmlns:r="http://schemas.openxmlformats.org/officeDocument/2006/relationships" id="258" r:id="Ra376897b9419435f"/>
    <p:sldId xmlns:r="http://schemas.openxmlformats.org/officeDocument/2006/relationships" id="259" r:id="Rac0e28c104cc4609"/>
    <p:sldId xmlns:r="http://schemas.openxmlformats.org/officeDocument/2006/relationships" id="260" r:id="Rfdd29b5f943640e1"/>
    <p:sldId xmlns:r="http://schemas.openxmlformats.org/officeDocument/2006/relationships" id="261" r:id="Re24462c460d647a2"/>
    <p:sldId xmlns:r="http://schemas.openxmlformats.org/officeDocument/2006/relationships" id="262" r:id="Rc5bc0c1e9024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73528d88f44d4" /><Relationship Type="http://schemas.openxmlformats.org/officeDocument/2006/relationships/slide" Target="/ppt/slides/slide1.xml" Id="Rd75c6d164569480a" /><Relationship Type="http://schemas.openxmlformats.org/officeDocument/2006/relationships/slide" Target="/ppt/slides/slide2.xml" Id="R03eff3e227b341f2" /><Relationship Type="http://schemas.openxmlformats.org/officeDocument/2006/relationships/slide" Target="/ppt/slides/slide3.xml" Id="Ra376897b9419435f" /><Relationship Type="http://schemas.openxmlformats.org/officeDocument/2006/relationships/slide" Target="/ppt/slides/slide4.xml" Id="Rac0e28c104cc4609" /><Relationship Type="http://schemas.openxmlformats.org/officeDocument/2006/relationships/slide" Target="/ppt/slides/slide5.xml" Id="Rfdd29b5f943640e1" /><Relationship Type="http://schemas.openxmlformats.org/officeDocument/2006/relationships/slide" Target="/ppt/slides/slide6.xml" Id="Re24462c460d647a2" /><Relationship Type="http://schemas.openxmlformats.org/officeDocument/2006/relationships/slide" Target="/ppt/slides/slide7.xml" Id="Rc5bc0c1e9024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27fa70a24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6b7a500642f8" /><Relationship Type="http://schemas.openxmlformats.org/officeDocument/2006/relationships/theme" Target="/ppt/slideMasters/theme/theme1.xml" Id="Rb19312a3cde7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66b7a5006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5615fa65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49ca20c2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96f92fa0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3f7db7227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43553cb6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e0a2fe14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f9bc3472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