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2607e1bd1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4388540864a09"/>
  </p:sldMasterIdLst>
  <p:sldIdLst>
    <p:sldId xmlns:r="http://schemas.openxmlformats.org/officeDocument/2006/relationships" id="256" r:id="Rdcc80043f0df4f77"/>
    <p:sldId xmlns:r="http://schemas.openxmlformats.org/officeDocument/2006/relationships" id="257" r:id="R6ef57bae50d646c4"/>
    <p:sldId xmlns:r="http://schemas.openxmlformats.org/officeDocument/2006/relationships" id="258" r:id="R2ead900802964992"/>
    <p:sldId xmlns:r="http://schemas.openxmlformats.org/officeDocument/2006/relationships" id="259" r:id="R7607751168f245f2"/>
    <p:sldId xmlns:r="http://schemas.openxmlformats.org/officeDocument/2006/relationships" id="260" r:id="Rd361e47d8cf74ab3"/>
    <p:sldId xmlns:r="http://schemas.openxmlformats.org/officeDocument/2006/relationships" id="261" r:id="R980e742c5d68415c"/>
    <p:sldId xmlns:r="http://schemas.openxmlformats.org/officeDocument/2006/relationships" id="262" r:id="Ra6b5aadf1bb642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4388540864a09" /><Relationship Type="http://schemas.openxmlformats.org/officeDocument/2006/relationships/slide" Target="/ppt/slides/slide1.xml" Id="Rdcc80043f0df4f77" /><Relationship Type="http://schemas.openxmlformats.org/officeDocument/2006/relationships/slide" Target="/ppt/slides/slide2.xml" Id="R6ef57bae50d646c4" /><Relationship Type="http://schemas.openxmlformats.org/officeDocument/2006/relationships/slide" Target="/ppt/slides/slide3.xml" Id="R2ead900802964992" /><Relationship Type="http://schemas.openxmlformats.org/officeDocument/2006/relationships/slide" Target="/ppt/slides/slide4.xml" Id="R7607751168f245f2" /><Relationship Type="http://schemas.openxmlformats.org/officeDocument/2006/relationships/slide" Target="/ppt/slides/slide5.xml" Id="Rd361e47d8cf74ab3" /><Relationship Type="http://schemas.openxmlformats.org/officeDocument/2006/relationships/slide" Target="/ppt/slides/slide6.xml" Id="R980e742c5d68415c" /><Relationship Type="http://schemas.openxmlformats.org/officeDocument/2006/relationships/slide" Target="/ppt/slides/slide7.xml" Id="Ra6b5aadf1bb642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c5c89ff1e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bf6da15eb4924" /><Relationship Type="http://schemas.openxmlformats.org/officeDocument/2006/relationships/theme" Target="/ppt/slideMasters/theme/theme1.xml" Id="R733e1f05a27544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bf6da15eb49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33c8ddbd7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8e9b5cb8b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ca6286f06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23d070d55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5776bc7c7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ba3bae8a2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fe49cbc2b4c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FLAV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16 083 412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4 558 569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KOMPETANSEDELING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919 399 023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