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1eb0038f944a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5952d704434078"/>
  </p:sldMasterIdLst>
  <p:sldIdLst>
    <p:sldId xmlns:r="http://schemas.openxmlformats.org/officeDocument/2006/relationships" id="256" r:id="R9e5101431542455e"/>
    <p:sldId xmlns:r="http://schemas.openxmlformats.org/officeDocument/2006/relationships" id="257" r:id="Rbf8e05bdb723429c"/>
    <p:sldId xmlns:r="http://schemas.openxmlformats.org/officeDocument/2006/relationships" id="258" r:id="Ra8c687ed3d344a5a"/>
    <p:sldId xmlns:r="http://schemas.openxmlformats.org/officeDocument/2006/relationships" id="259" r:id="R4da634cb1b3d4860"/>
    <p:sldId xmlns:r="http://schemas.openxmlformats.org/officeDocument/2006/relationships" id="260" r:id="Rfda3a80896ee4445"/>
    <p:sldId xmlns:r="http://schemas.openxmlformats.org/officeDocument/2006/relationships" id="261" r:id="R27b3403ea3de49b1"/>
    <p:sldId xmlns:r="http://schemas.openxmlformats.org/officeDocument/2006/relationships" id="262" r:id="R793c839c5fa242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5952d704434078" /><Relationship Type="http://schemas.openxmlformats.org/officeDocument/2006/relationships/slide" Target="/ppt/slides/slide1.xml" Id="R9e5101431542455e" /><Relationship Type="http://schemas.openxmlformats.org/officeDocument/2006/relationships/slide" Target="/ppt/slides/slide2.xml" Id="Rbf8e05bdb723429c" /><Relationship Type="http://schemas.openxmlformats.org/officeDocument/2006/relationships/slide" Target="/ppt/slides/slide3.xml" Id="Ra8c687ed3d344a5a" /><Relationship Type="http://schemas.openxmlformats.org/officeDocument/2006/relationships/slide" Target="/ppt/slides/slide4.xml" Id="R4da634cb1b3d4860" /><Relationship Type="http://schemas.openxmlformats.org/officeDocument/2006/relationships/slide" Target="/ppt/slides/slide5.xml" Id="Rfda3a80896ee4445" /><Relationship Type="http://schemas.openxmlformats.org/officeDocument/2006/relationships/slide" Target="/ppt/slides/slide6.xml" Id="R27b3403ea3de49b1" /><Relationship Type="http://schemas.openxmlformats.org/officeDocument/2006/relationships/slide" Target="/ppt/slides/slide7.xml" Id="R793c839c5fa242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cee6d9950645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40c89fa5f4286" /><Relationship Type="http://schemas.openxmlformats.org/officeDocument/2006/relationships/theme" Target="/ppt/slideMasters/theme/theme1.xml" Id="R0abb0d53e90a45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040c89fa5f42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e837d8b6c4e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d6b6ee34f49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0525d98a447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60c1b6cea46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69c34c5fe47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6f88db98f48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3e380f02d46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GARDERMOEN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GARDERMOEN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GARDERMOEN ØKONOMI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GARDERMOEN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GARDERMOEN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GARDERMOEN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9 290 633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3 480 375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2 679 588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264 383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4 790 625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GARDERMOEN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GØ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GARDERMOEN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2069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919 383 755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GARDERMOEN ØKONOMI AS</a:t>
            </a:r>
          </a:p>
        </p:txBody>
      </p:sp>
    </p:spTree>
  </p:cSld>
  <p:clrMapOvr>
    <a:masterClrMapping xmlns:a="http://schemas.openxmlformats.org/drawingml/2006/main"/>
  </p:clrMapOvr>
</p:sld>
</file>