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cd0ba2a9ea41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96c2aea86c4f4d"/>
  </p:sldMasterIdLst>
  <p:sldIdLst>
    <p:sldId xmlns:r="http://schemas.openxmlformats.org/officeDocument/2006/relationships" id="256" r:id="R3702fa6cfca44521"/>
    <p:sldId xmlns:r="http://schemas.openxmlformats.org/officeDocument/2006/relationships" id="257" r:id="R39ab475179c3481e"/>
    <p:sldId xmlns:r="http://schemas.openxmlformats.org/officeDocument/2006/relationships" id="258" r:id="R27ac99c17a214766"/>
    <p:sldId xmlns:r="http://schemas.openxmlformats.org/officeDocument/2006/relationships" id="259" r:id="R399956e17d3041a0"/>
    <p:sldId xmlns:r="http://schemas.openxmlformats.org/officeDocument/2006/relationships" id="260" r:id="Rcf033888e97c4200"/>
    <p:sldId xmlns:r="http://schemas.openxmlformats.org/officeDocument/2006/relationships" id="261" r:id="R7e9df0654f92456a"/>
    <p:sldId xmlns:r="http://schemas.openxmlformats.org/officeDocument/2006/relationships" id="262" r:id="Re69f7488ac2e45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96c2aea86c4f4d" /><Relationship Type="http://schemas.openxmlformats.org/officeDocument/2006/relationships/slide" Target="/ppt/slides/slide1.xml" Id="R3702fa6cfca44521" /><Relationship Type="http://schemas.openxmlformats.org/officeDocument/2006/relationships/slide" Target="/ppt/slides/slide2.xml" Id="R39ab475179c3481e" /><Relationship Type="http://schemas.openxmlformats.org/officeDocument/2006/relationships/slide" Target="/ppt/slides/slide3.xml" Id="R27ac99c17a214766" /><Relationship Type="http://schemas.openxmlformats.org/officeDocument/2006/relationships/slide" Target="/ppt/slides/slide4.xml" Id="R399956e17d3041a0" /><Relationship Type="http://schemas.openxmlformats.org/officeDocument/2006/relationships/slide" Target="/ppt/slides/slide5.xml" Id="Rcf033888e97c4200" /><Relationship Type="http://schemas.openxmlformats.org/officeDocument/2006/relationships/slide" Target="/ppt/slides/slide6.xml" Id="R7e9df0654f92456a" /><Relationship Type="http://schemas.openxmlformats.org/officeDocument/2006/relationships/slide" Target="/ppt/slides/slide7.xml" Id="Re69f7488ac2e45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0febb9e99141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23e96d9b748a1" /><Relationship Type="http://schemas.openxmlformats.org/officeDocument/2006/relationships/theme" Target="/ppt/slideMasters/theme/theme1.xml" Id="R2590cb2ec56741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c23e96d9b748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c20a30d9948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711383fd744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37c70ea3349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c195b444249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38456c54540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dc5737ad445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6091fbb5447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SJØHOLT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SJØHOLT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SJØHOLT HOLDING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SJØHOLT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SJØHOLT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SJØHOLT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113 447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684 749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1 205 356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SJØHOLT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AUDUN SJØHOLT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SJØHOLT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Larsgårdsalleen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6009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919 355 107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SJØHOLT HOLDING AS</a:t>
            </a:r>
          </a:p>
        </p:txBody>
      </p:sp>
    </p:spTree>
  </p:cSld>
  <p:clrMapOvr>
    <a:masterClrMapping xmlns:a="http://schemas.openxmlformats.org/drawingml/2006/main"/>
  </p:clrMapOvr>
</p:sld>
</file>