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c103feee5348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d013a40ee34e20"/>
  </p:sldMasterIdLst>
  <p:sldIdLst>
    <p:sldId xmlns:r="http://schemas.openxmlformats.org/officeDocument/2006/relationships" id="256" r:id="Rd40cec22e1b142da"/>
    <p:sldId xmlns:r="http://schemas.openxmlformats.org/officeDocument/2006/relationships" id="257" r:id="R54360d0f83414ebc"/>
    <p:sldId xmlns:r="http://schemas.openxmlformats.org/officeDocument/2006/relationships" id="258" r:id="Rabc2429fcd2b42f8"/>
    <p:sldId xmlns:r="http://schemas.openxmlformats.org/officeDocument/2006/relationships" id="259" r:id="Rfc52654c312849ea"/>
    <p:sldId xmlns:r="http://schemas.openxmlformats.org/officeDocument/2006/relationships" id="260" r:id="R51bc0df9ea7e41f7"/>
    <p:sldId xmlns:r="http://schemas.openxmlformats.org/officeDocument/2006/relationships" id="261" r:id="R6c3c13f2edff45b5"/>
    <p:sldId xmlns:r="http://schemas.openxmlformats.org/officeDocument/2006/relationships" id="262" r:id="R28d286169ddf4b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d013a40ee34e20" /><Relationship Type="http://schemas.openxmlformats.org/officeDocument/2006/relationships/slide" Target="/ppt/slides/slide1.xml" Id="Rd40cec22e1b142da" /><Relationship Type="http://schemas.openxmlformats.org/officeDocument/2006/relationships/slide" Target="/ppt/slides/slide2.xml" Id="R54360d0f83414ebc" /><Relationship Type="http://schemas.openxmlformats.org/officeDocument/2006/relationships/slide" Target="/ppt/slides/slide3.xml" Id="Rabc2429fcd2b42f8" /><Relationship Type="http://schemas.openxmlformats.org/officeDocument/2006/relationships/slide" Target="/ppt/slides/slide4.xml" Id="Rfc52654c312849ea" /><Relationship Type="http://schemas.openxmlformats.org/officeDocument/2006/relationships/slide" Target="/ppt/slides/slide5.xml" Id="R51bc0df9ea7e41f7" /><Relationship Type="http://schemas.openxmlformats.org/officeDocument/2006/relationships/slide" Target="/ppt/slides/slide6.xml" Id="R6c3c13f2edff45b5" /><Relationship Type="http://schemas.openxmlformats.org/officeDocument/2006/relationships/slide" Target="/ppt/slides/slide7.xml" Id="R28d286169ddf4b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dd2ccded8441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f68c8926247df" /><Relationship Type="http://schemas.openxmlformats.org/officeDocument/2006/relationships/theme" Target="/ppt/slideMasters/theme/theme1.xml" Id="Rc42577db5e8a4e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ff68c8926247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2863e3f4348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2a23c492c4f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d2b08b3e74a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ab3f45d5b44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3695e18cd4f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2bc63a9a24d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3ce307a1943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STIANSEN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STIANSEN EIENDOM AS ble etablert [år] og holder til i Akland.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4 980 144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217 141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523 565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31 935 026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59 010 446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STIANSEN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4994 Akland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919 346 051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EIENDOM AS</a:t>
            </a:r>
          </a:p>
        </p:txBody>
      </p:sp>
    </p:spTree>
  </p:cSld>
  <p:clrMapOvr>
    <a:masterClrMapping xmlns:a="http://schemas.openxmlformats.org/drawingml/2006/main"/>
  </p:clrMapOvr>
</p:sld>
</file>