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761fe51e034b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f742713654436d"/>
  </p:sldMasterIdLst>
  <p:sldIdLst>
    <p:sldId xmlns:r="http://schemas.openxmlformats.org/officeDocument/2006/relationships" id="256" r:id="R413fc37e59eb4ef1"/>
    <p:sldId xmlns:r="http://schemas.openxmlformats.org/officeDocument/2006/relationships" id="257" r:id="Ra8d51e555ccb414c"/>
    <p:sldId xmlns:r="http://schemas.openxmlformats.org/officeDocument/2006/relationships" id="258" r:id="R8aa448bdd771493e"/>
    <p:sldId xmlns:r="http://schemas.openxmlformats.org/officeDocument/2006/relationships" id="259" r:id="R12e11e7f00c6402a"/>
    <p:sldId xmlns:r="http://schemas.openxmlformats.org/officeDocument/2006/relationships" id="260" r:id="R9e9dc2cd20594e3d"/>
    <p:sldId xmlns:r="http://schemas.openxmlformats.org/officeDocument/2006/relationships" id="261" r:id="Rc2460bd0d4d24386"/>
    <p:sldId xmlns:r="http://schemas.openxmlformats.org/officeDocument/2006/relationships" id="262" r:id="R62884d9800b349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f742713654436d" /><Relationship Type="http://schemas.openxmlformats.org/officeDocument/2006/relationships/slide" Target="/ppt/slides/slide1.xml" Id="R413fc37e59eb4ef1" /><Relationship Type="http://schemas.openxmlformats.org/officeDocument/2006/relationships/slide" Target="/ppt/slides/slide2.xml" Id="Ra8d51e555ccb414c" /><Relationship Type="http://schemas.openxmlformats.org/officeDocument/2006/relationships/slide" Target="/ppt/slides/slide3.xml" Id="R8aa448bdd771493e" /><Relationship Type="http://schemas.openxmlformats.org/officeDocument/2006/relationships/slide" Target="/ppt/slides/slide4.xml" Id="R12e11e7f00c6402a" /><Relationship Type="http://schemas.openxmlformats.org/officeDocument/2006/relationships/slide" Target="/ppt/slides/slide5.xml" Id="R9e9dc2cd20594e3d" /><Relationship Type="http://schemas.openxmlformats.org/officeDocument/2006/relationships/slide" Target="/ppt/slides/slide6.xml" Id="Rc2460bd0d4d24386" /><Relationship Type="http://schemas.openxmlformats.org/officeDocument/2006/relationships/slide" Target="/ppt/slides/slide7.xml" Id="R62884d9800b349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69e741fdff48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f97a6d60e48a3" /><Relationship Type="http://schemas.openxmlformats.org/officeDocument/2006/relationships/theme" Target="/ppt/slideMasters/theme/theme1.xml" Id="R964b0d8de4354e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9f97a6d60e48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dc205ed7f47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50ebaa4854c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7a1f4110e4e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006cb239f47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c68c3e57343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5708a66c240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05477d6ae4f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ACCOUNTHOUSE DRAMMEN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DRAMMEN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7 917 392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17 942 463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26 328 340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AS  –  58,0 %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SIVILØKONOM MARTIN STEINAR HAGEN AS  –  42,0 %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Sankt Halvards gate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919 333 995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