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866eae2cf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3d4a3092424106"/>
  </p:sldMasterIdLst>
  <p:sldIdLst>
    <p:sldId xmlns:r="http://schemas.openxmlformats.org/officeDocument/2006/relationships" id="256" r:id="R7bd01b93c5724e58"/>
    <p:sldId xmlns:r="http://schemas.openxmlformats.org/officeDocument/2006/relationships" id="257" r:id="Rfa497389dae9400d"/>
    <p:sldId xmlns:r="http://schemas.openxmlformats.org/officeDocument/2006/relationships" id="258" r:id="Rf0f03bc3959d4ccf"/>
    <p:sldId xmlns:r="http://schemas.openxmlformats.org/officeDocument/2006/relationships" id="259" r:id="Rd4ce5a4389c54668"/>
    <p:sldId xmlns:r="http://schemas.openxmlformats.org/officeDocument/2006/relationships" id="260" r:id="Rfef24ae991074178"/>
    <p:sldId xmlns:r="http://schemas.openxmlformats.org/officeDocument/2006/relationships" id="261" r:id="R26a811bc78684e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d4a3092424106" /><Relationship Type="http://schemas.openxmlformats.org/officeDocument/2006/relationships/slide" Target="/ppt/slides/slide1.xml" Id="R7bd01b93c5724e58" /><Relationship Type="http://schemas.openxmlformats.org/officeDocument/2006/relationships/slide" Target="/ppt/slides/slide2.xml" Id="Rfa497389dae9400d" /><Relationship Type="http://schemas.openxmlformats.org/officeDocument/2006/relationships/slide" Target="/ppt/slides/slide3.xml" Id="Rf0f03bc3959d4ccf" /><Relationship Type="http://schemas.openxmlformats.org/officeDocument/2006/relationships/slide" Target="/ppt/slides/slide4.xml" Id="Rd4ce5a4389c54668" /><Relationship Type="http://schemas.openxmlformats.org/officeDocument/2006/relationships/slide" Target="/ppt/slides/slide5.xml" Id="Rfef24ae991074178" /><Relationship Type="http://schemas.openxmlformats.org/officeDocument/2006/relationships/slide" Target="/ppt/slides/slide6.xml" Id="R26a811bc78684e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5cb81a71e4c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57877ac9f48e4" /><Relationship Type="http://schemas.openxmlformats.org/officeDocument/2006/relationships/theme" Target="/ppt/slideMasters/theme/theme1.xml" Id="R6f689cf6b7d3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57877ac9f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b76ecfeaa40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560da2e0d4d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48a8185944a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9a16abef24c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4c60044fa4a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f79bd94dd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DRAMMEN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Halvards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919 333 995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