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de7b60983e49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2f28a70f974a0b"/>
  </p:sldMasterIdLst>
  <p:sldIdLst>
    <p:sldId xmlns:r="http://schemas.openxmlformats.org/officeDocument/2006/relationships" id="256" r:id="Ra2c1a3c16097448b"/>
    <p:sldId xmlns:r="http://schemas.openxmlformats.org/officeDocument/2006/relationships" id="257" r:id="Rf3e9111422d84b2a"/>
    <p:sldId xmlns:r="http://schemas.openxmlformats.org/officeDocument/2006/relationships" id="258" r:id="R75b3bec9953d4293"/>
    <p:sldId xmlns:r="http://schemas.openxmlformats.org/officeDocument/2006/relationships" id="259" r:id="Re6e0a69444ba4557"/>
    <p:sldId xmlns:r="http://schemas.openxmlformats.org/officeDocument/2006/relationships" id="260" r:id="Rf91a946012d54cbf"/>
    <p:sldId xmlns:r="http://schemas.openxmlformats.org/officeDocument/2006/relationships" id="261" r:id="R0c26c612e336456d"/>
    <p:sldId xmlns:r="http://schemas.openxmlformats.org/officeDocument/2006/relationships" id="262" r:id="R1421123162184c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f28a70f974a0b" /><Relationship Type="http://schemas.openxmlformats.org/officeDocument/2006/relationships/slide" Target="/ppt/slides/slide1.xml" Id="Ra2c1a3c16097448b" /><Relationship Type="http://schemas.openxmlformats.org/officeDocument/2006/relationships/slide" Target="/ppt/slides/slide2.xml" Id="Rf3e9111422d84b2a" /><Relationship Type="http://schemas.openxmlformats.org/officeDocument/2006/relationships/slide" Target="/ppt/slides/slide3.xml" Id="R75b3bec9953d4293" /><Relationship Type="http://schemas.openxmlformats.org/officeDocument/2006/relationships/slide" Target="/ppt/slides/slide4.xml" Id="Re6e0a69444ba4557" /><Relationship Type="http://schemas.openxmlformats.org/officeDocument/2006/relationships/slide" Target="/ppt/slides/slide5.xml" Id="Rf91a946012d54cbf" /><Relationship Type="http://schemas.openxmlformats.org/officeDocument/2006/relationships/slide" Target="/ppt/slides/slide6.xml" Id="R0c26c612e336456d" /><Relationship Type="http://schemas.openxmlformats.org/officeDocument/2006/relationships/slide" Target="/ppt/slides/slide7.xml" Id="R1421123162184c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497f7bdeb46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18da7d56f40cd" /><Relationship Type="http://schemas.openxmlformats.org/officeDocument/2006/relationships/theme" Target="/ppt/slideMasters/theme/theme1.xml" Id="R091b8b04a4724d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318da7d56f40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7cb02b49d4f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561f6961045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65fd0159645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dd59b5a6445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48d82672e46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8f133ec6e4d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4c4a79ed449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 REVISJON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1 618 889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1 111 904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5 327 744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6 964 260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NYGÅRD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Orstadbakken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919 314 443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