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6dabc642fd4d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59b2ed96ea4de6"/>
  </p:sldMasterIdLst>
  <p:sldIdLst>
    <p:sldId xmlns:r="http://schemas.openxmlformats.org/officeDocument/2006/relationships" id="256" r:id="R1c3d23ab91144a3f"/>
    <p:sldId xmlns:r="http://schemas.openxmlformats.org/officeDocument/2006/relationships" id="257" r:id="Rc14bfb957bbc49c5"/>
    <p:sldId xmlns:r="http://schemas.openxmlformats.org/officeDocument/2006/relationships" id="258" r:id="R5c59e08c6c80436d"/>
    <p:sldId xmlns:r="http://schemas.openxmlformats.org/officeDocument/2006/relationships" id="259" r:id="Rc2028066cefd4f5c"/>
    <p:sldId xmlns:r="http://schemas.openxmlformats.org/officeDocument/2006/relationships" id="260" r:id="R5ada4404c60e4387"/>
    <p:sldId xmlns:r="http://schemas.openxmlformats.org/officeDocument/2006/relationships" id="261" r:id="R709912013bb14758"/>
    <p:sldId xmlns:r="http://schemas.openxmlformats.org/officeDocument/2006/relationships" id="262" r:id="R0459ab0659054e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9b2ed96ea4de6" /><Relationship Type="http://schemas.openxmlformats.org/officeDocument/2006/relationships/slide" Target="/ppt/slides/slide1.xml" Id="R1c3d23ab91144a3f" /><Relationship Type="http://schemas.openxmlformats.org/officeDocument/2006/relationships/slide" Target="/ppt/slides/slide2.xml" Id="Rc14bfb957bbc49c5" /><Relationship Type="http://schemas.openxmlformats.org/officeDocument/2006/relationships/slide" Target="/ppt/slides/slide3.xml" Id="R5c59e08c6c80436d" /><Relationship Type="http://schemas.openxmlformats.org/officeDocument/2006/relationships/slide" Target="/ppt/slides/slide4.xml" Id="Rc2028066cefd4f5c" /><Relationship Type="http://schemas.openxmlformats.org/officeDocument/2006/relationships/slide" Target="/ppt/slides/slide5.xml" Id="R5ada4404c60e4387" /><Relationship Type="http://schemas.openxmlformats.org/officeDocument/2006/relationships/slide" Target="/ppt/slides/slide6.xml" Id="R709912013bb14758" /><Relationship Type="http://schemas.openxmlformats.org/officeDocument/2006/relationships/slide" Target="/ppt/slides/slide7.xml" Id="R0459ab0659054e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dc21d20ef04f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1dde35fd14be7" /><Relationship Type="http://schemas.openxmlformats.org/officeDocument/2006/relationships/theme" Target="/ppt/slideMasters/theme/theme1.xml" Id="R83757fb0b38b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1dde35fd14b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bdc9ff3c245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707d4ae2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8bc542aa745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20c23e4974d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1fe3c42eb48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298aad6fa3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4fe8a1a4c4c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BLIKK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BLIKK REGNSKAP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1 600 839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ENITS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Stine Kaldhol, Holsekervegen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919 312 653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BLIKK REGNSKAP AS</a:t>
            </a:r>
          </a:p>
        </p:txBody>
      </p:sp>
    </p:spTree>
  </p:cSld>
  <p:clrMapOvr>
    <a:masterClrMapping xmlns:a="http://schemas.openxmlformats.org/drawingml/2006/main"/>
  </p:clrMapOvr>
</p:sld>
</file>