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4be7e30558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7d2f7f5ffe4f06"/>
  </p:sldMasterIdLst>
  <p:sldIdLst>
    <p:sldId xmlns:r="http://schemas.openxmlformats.org/officeDocument/2006/relationships" id="256" r:id="Red44565a06704c4d"/>
    <p:sldId xmlns:r="http://schemas.openxmlformats.org/officeDocument/2006/relationships" id="257" r:id="Rfc5c424299534e6b"/>
    <p:sldId xmlns:r="http://schemas.openxmlformats.org/officeDocument/2006/relationships" id="258" r:id="R6c4bda21cd6840e8"/>
    <p:sldId xmlns:r="http://schemas.openxmlformats.org/officeDocument/2006/relationships" id="259" r:id="R4c7074c21ee2463c"/>
    <p:sldId xmlns:r="http://schemas.openxmlformats.org/officeDocument/2006/relationships" id="260" r:id="Rf555b1db69194613"/>
    <p:sldId xmlns:r="http://schemas.openxmlformats.org/officeDocument/2006/relationships" id="261" r:id="R6282886d4a0d45a4"/>
    <p:sldId xmlns:r="http://schemas.openxmlformats.org/officeDocument/2006/relationships" id="262" r:id="Rd207a2a2833a4d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d2f7f5ffe4f06" /><Relationship Type="http://schemas.openxmlformats.org/officeDocument/2006/relationships/slide" Target="/ppt/slides/slide1.xml" Id="Red44565a06704c4d" /><Relationship Type="http://schemas.openxmlformats.org/officeDocument/2006/relationships/slide" Target="/ppt/slides/slide2.xml" Id="Rfc5c424299534e6b" /><Relationship Type="http://schemas.openxmlformats.org/officeDocument/2006/relationships/slide" Target="/ppt/slides/slide3.xml" Id="R6c4bda21cd6840e8" /><Relationship Type="http://schemas.openxmlformats.org/officeDocument/2006/relationships/slide" Target="/ppt/slides/slide4.xml" Id="R4c7074c21ee2463c" /><Relationship Type="http://schemas.openxmlformats.org/officeDocument/2006/relationships/slide" Target="/ppt/slides/slide5.xml" Id="Rf555b1db69194613" /><Relationship Type="http://schemas.openxmlformats.org/officeDocument/2006/relationships/slide" Target="/ppt/slides/slide6.xml" Id="R6282886d4a0d45a4" /><Relationship Type="http://schemas.openxmlformats.org/officeDocument/2006/relationships/slide" Target="/ppt/slides/slide7.xml" Id="Rd207a2a2833a4d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8f8a90aed4e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6bbf41a994941" /><Relationship Type="http://schemas.openxmlformats.org/officeDocument/2006/relationships/theme" Target="/ppt/slideMasters/theme/theme1.xml" Id="Rfad376b7004d48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86bbf41a9949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ca1f0e67447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9f97d602349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afd218bb141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73f708d048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2f9fccd6949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f8e4a20d749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76e47acc5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SJAAND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SJAAND INVEST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190 193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1 722 480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ØYSTEIN S  –  47,4 %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OLE ANDREAS  –  40,9 %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MAREN MARIE S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IVAR SJAASTAD  –  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RAKEL SJAASTAD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Vestmarkveien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919 280 913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SJAAND INVEST AS</a:t>
            </a:r>
          </a:p>
        </p:txBody>
      </p:sp>
    </p:spTree>
  </p:cSld>
  <p:clrMapOvr>
    <a:masterClrMapping xmlns:a="http://schemas.openxmlformats.org/drawingml/2006/main"/>
  </p:clrMapOvr>
</p:sld>
</file>