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0e8f9f34c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47468e4414a4b"/>
  </p:sldMasterIdLst>
  <p:sldIdLst>
    <p:sldId xmlns:r="http://schemas.openxmlformats.org/officeDocument/2006/relationships" id="256" r:id="Raa12eae0a7194000"/>
    <p:sldId xmlns:r="http://schemas.openxmlformats.org/officeDocument/2006/relationships" id="257" r:id="Ra66da2295ff74147"/>
    <p:sldId xmlns:r="http://schemas.openxmlformats.org/officeDocument/2006/relationships" id="258" r:id="Rf23bc6fa751c49cc"/>
    <p:sldId xmlns:r="http://schemas.openxmlformats.org/officeDocument/2006/relationships" id="259" r:id="Rec5030f795ae4650"/>
    <p:sldId xmlns:r="http://schemas.openxmlformats.org/officeDocument/2006/relationships" id="260" r:id="R33c7f98144e24737"/>
    <p:sldId xmlns:r="http://schemas.openxmlformats.org/officeDocument/2006/relationships" id="261" r:id="R62efb8381a114c06"/>
    <p:sldId xmlns:r="http://schemas.openxmlformats.org/officeDocument/2006/relationships" id="262" r:id="Rf2c14c758fe5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47468e4414a4b" /><Relationship Type="http://schemas.openxmlformats.org/officeDocument/2006/relationships/slide" Target="/ppt/slides/slide1.xml" Id="Raa12eae0a7194000" /><Relationship Type="http://schemas.openxmlformats.org/officeDocument/2006/relationships/slide" Target="/ppt/slides/slide2.xml" Id="Ra66da2295ff74147" /><Relationship Type="http://schemas.openxmlformats.org/officeDocument/2006/relationships/slide" Target="/ppt/slides/slide3.xml" Id="Rf23bc6fa751c49cc" /><Relationship Type="http://schemas.openxmlformats.org/officeDocument/2006/relationships/slide" Target="/ppt/slides/slide4.xml" Id="Rec5030f795ae4650" /><Relationship Type="http://schemas.openxmlformats.org/officeDocument/2006/relationships/slide" Target="/ppt/slides/slide5.xml" Id="R33c7f98144e24737" /><Relationship Type="http://schemas.openxmlformats.org/officeDocument/2006/relationships/slide" Target="/ppt/slides/slide6.xml" Id="R62efb8381a114c06" /><Relationship Type="http://schemas.openxmlformats.org/officeDocument/2006/relationships/slide" Target="/ppt/slides/slide7.xml" Id="Rf2c14c758fe5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236937410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0a865e994ad4" /><Relationship Type="http://schemas.openxmlformats.org/officeDocument/2006/relationships/theme" Target="/ppt/slideMasters/theme/theme1.xml" Id="Rf9a71869f1ac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10a865e99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2886be11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523dc5aec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836f436b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0a727d59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80335bd34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748b05e01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049fe2eff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ATLE WANGEN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