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26cb3604a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89ed701914057"/>
  </p:sldMasterIdLst>
  <p:sldIdLst>
    <p:sldId xmlns:r="http://schemas.openxmlformats.org/officeDocument/2006/relationships" id="256" r:id="R000fe844aef14a1c"/>
    <p:sldId xmlns:r="http://schemas.openxmlformats.org/officeDocument/2006/relationships" id="257" r:id="R989219651a794e6d"/>
    <p:sldId xmlns:r="http://schemas.openxmlformats.org/officeDocument/2006/relationships" id="258" r:id="R5f45951acb324460"/>
    <p:sldId xmlns:r="http://schemas.openxmlformats.org/officeDocument/2006/relationships" id="259" r:id="Rfa412f000d3e4d7c"/>
    <p:sldId xmlns:r="http://schemas.openxmlformats.org/officeDocument/2006/relationships" id="260" r:id="Rf468b76a3695484b"/>
    <p:sldId xmlns:r="http://schemas.openxmlformats.org/officeDocument/2006/relationships" id="261" r:id="Rb0d93f298ce9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89ed701914057" /><Relationship Type="http://schemas.openxmlformats.org/officeDocument/2006/relationships/slide" Target="/ppt/slides/slide1.xml" Id="R000fe844aef14a1c" /><Relationship Type="http://schemas.openxmlformats.org/officeDocument/2006/relationships/slide" Target="/ppt/slides/slide2.xml" Id="R989219651a794e6d" /><Relationship Type="http://schemas.openxmlformats.org/officeDocument/2006/relationships/slide" Target="/ppt/slides/slide3.xml" Id="R5f45951acb324460" /><Relationship Type="http://schemas.openxmlformats.org/officeDocument/2006/relationships/slide" Target="/ppt/slides/slide4.xml" Id="Rfa412f000d3e4d7c" /><Relationship Type="http://schemas.openxmlformats.org/officeDocument/2006/relationships/slide" Target="/ppt/slides/slide5.xml" Id="Rf468b76a3695484b" /><Relationship Type="http://schemas.openxmlformats.org/officeDocument/2006/relationships/slide" Target="/ppt/slides/slide6.xml" Id="Rb0d93f298ce9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b991e9aa5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73e4f27d649c6" /><Relationship Type="http://schemas.openxmlformats.org/officeDocument/2006/relationships/theme" Target="/ppt/slideMasters/theme/theme1.xml" Id="Rdd839df56df5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73e4f27d6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2119b3df1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4eddcf657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ca8e33a05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1d26f702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e427a0d0c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4be35ffba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MONGE REVISJON - LILL ANN MONGE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MONGE REVISJON - LILL ANN MONGE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Anolitveien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919 260 017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