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31f6eaf2e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1229de0cb42b0"/>
  </p:sldMasterIdLst>
  <p:sldIdLst>
    <p:sldId xmlns:r="http://schemas.openxmlformats.org/officeDocument/2006/relationships" id="256" r:id="Rb341ed41d55e47e7"/>
    <p:sldId xmlns:r="http://schemas.openxmlformats.org/officeDocument/2006/relationships" id="257" r:id="R47822abdf6284501"/>
    <p:sldId xmlns:r="http://schemas.openxmlformats.org/officeDocument/2006/relationships" id="258" r:id="R69b879825bbf4ab5"/>
    <p:sldId xmlns:r="http://schemas.openxmlformats.org/officeDocument/2006/relationships" id="259" r:id="Ra97655bb68cb41fe"/>
    <p:sldId xmlns:r="http://schemas.openxmlformats.org/officeDocument/2006/relationships" id="260" r:id="R4945e53cfaea48e0"/>
    <p:sldId xmlns:r="http://schemas.openxmlformats.org/officeDocument/2006/relationships" id="261" r:id="Ref3b166b37864d68"/>
    <p:sldId xmlns:r="http://schemas.openxmlformats.org/officeDocument/2006/relationships" id="262" r:id="Rfe5b0f62e932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1229de0cb42b0" /><Relationship Type="http://schemas.openxmlformats.org/officeDocument/2006/relationships/slide" Target="/ppt/slides/slide1.xml" Id="Rb341ed41d55e47e7" /><Relationship Type="http://schemas.openxmlformats.org/officeDocument/2006/relationships/slide" Target="/ppt/slides/slide2.xml" Id="R47822abdf6284501" /><Relationship Type="http://schemas.openxmlformats.org/officeDocument/2006/relationships/slide" Target="/ppt/slides/slide3.xml" Id="R69b879825bbf4ab5" /><Relationship Type="http://schemas.openxmlformats.org/officeDocument/2006/relationships/slide" Target="/ppt/slides/slide4.xml" Id="Ra97655bb68cb41fe" /><Relationship Type="http://schemas.openxmlformats.org/officeDocument/2006/relationships/slide" Target="/ppt/slides/slide5.xml" Id="R4945e53cfaea48e0" /><Relationship Type="http://schemas.openxmlformats.org/officeDocument/2006/relationships/slide" Target="/ppt/slides/slide6.xml" Id="Ref3b166b37864d68" /><Relationship Type="http://schemas.openxmlformats.org/officeDocument/2006/relationships/slide" Target="/ppt/slides/slide7.xml" Id="Rfe5b0f62e932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c65086c8645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aefaa64947e4" /><Relationship Type="http://schemas.openxmlformats.org/officeDocument/2006/relationships/theme" Target="/ppt/slideMasters/theme/theme1.xml" Id="R7d1c02261518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caefaa649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10ac012dd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ccac6c5a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7f27ab7d46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19e9c4b9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1ca56de5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803a2e2f2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757f6e97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