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15a3b9009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5159d800b44f7"/>
  </p:sldMasterIdLst>
  <p:sldIdLst>
    <p:sldId xmlns:r="http://schemas.openxmlformats.org/officeDocument/2006/relationships" id="256" r:id="R8489a4de80b24d62"/>
    <p:sldId xmlns:r="http://schemas.openxmlformats.org/officeDocument/2006/relationships" id="257" r:id="Rdb78e1c474ea4b3a"/>
    <p:sldId xmlns:r="http://schemas.openxmlformats.org/officeDocument/2006/relationships" id="258" r:id="Rb0303ff742dc4ab7"/>
    <p:sldId xmlns:r="http://schemas.openxmlformats.org/officeDocument/2006/relationships" id="259" r:id="R1859223fe20a44cf"/>
    <p:sldId xmlns:r="http://schemas.openxmlformats.org/officeDocument/2006/relationships" id="260" r:id="R1183191db2af44bb"/>
    <p:sldId xmlns:r="http://schemas.openxmlformats.org/officeDocument/2006/relationships" id="261" r:id="R1e1e2cb8cc0b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5159d800b44f7" /><Relationship Type="http://schemas.openxmlformats.org/officeDocument/2006/relationships/slide" Target="/ppt/slides/slide1.xml" Id="R8489a4de80b24d62" /><Relationship Type="http://schemas.openxmlformats.org/officeDocument/2006/relationships/slide" Target="/ppt/slides/slide2.xml" Id="Rdb78e1c474ea4b3a" /><Relationship Type="http://schemas.openxmlformats.org/officeDocument/2006/relationships/slide" Target="/ppt/slides/slide3.xml" Id="Rb0303ff742dc4ab7" /><Relationship Type="http://schemas.openxmlformats.org/officeDocument/2006/relationships/slide" Target="/ppt/slides/slide4.xml" Id="R1859223fe20a44cf" /><Relationship Type="http://schemas.openxmlformats.org/officeDocument/2006/relationships/slide" Target="/ppt/slides/slide5.xml" Id="R1183191db2af44bb" /><Relationship Type="http://schemas.openxmlformats.org/officeDocument/2006/relationships/slide" Target="/ppt/slides/slide6.xml" Id="R1e1e2cb8cc0b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e73358ed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381f7fda4176" /><Relationship Type="http://schemas.openxmlformats.org/officeDocument/2006/relationships/theme" Target="/ppt/slideMasters/theme/theme1.xml" Id="R813dd27bb0db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7381f7fda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f1af74a8f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e3440048b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19814e3c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a55c98af0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d44abff0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759d8583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 Bruns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INVESTIAQ AS</a:t>
            </a:r>
          </a:p>
        </p:txBody>
      </p:sp>
    </p:spTree>
  </p:cSld>
  <p:clrMapOvr>
    <a:masterClrMapping xmlns:a="http://schemas.openxmlformats.org/drawingml/2006/main"/>
  </p:clrMapOvr>
</p:sld>
</file>