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04e8fdc0e344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b8454503414d73"/>
  </p:sldMasterIdLst>
  <p:sldIdLst>
    <p:sldId xmlns:r="http://schemas.openxmlformats.org/officeDocument/2006/relationships" id="256" r:id="R92118680d3714f1a"/>
    <p:sldId xmlns:r="http://schemas.openxmlformats.org/officeDocument/2006/relationships" id="257" r:id="R9c23cf2f0be94464"/>
    <p:sldId xmlns:r="http://schemas.openxmlformats.org/officeDocument/2006/relationships" id="258" r:id="R9d0bd6f770ba4d2a"/>
    <p:sldId xmlns:r="http://schemas.openxmlformats.org/officeDocument/2006/relationships" id="259" r:id="R0ab4ebfd74164919"/>
    <p:sldId xmlns:r="http://schemas.openxmlformats.org/officeDocument/2006/relationships" id="260" r:id="Rbf7308ba55544501"/>
    <p:sldId xmlns:r="http://schemas.openxmlformats.org/officeDocument/2006/relationships" id="261" r:id="R9c8dad361e1343f3"/>
    <p:sldId xmlns:r="http://schemas.openxmlformats.org/officeDocument/2006/relationships" id="262" r:id="R10303c3dca8947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b8454503414d73" /><Relationship Type="http://schemas.openxmlformats.org/officeDocument/2006/relationships/slide" Target="/ppt/slides/slide1.xml" Id="R92118680d3714f1a" /><Relationship Type="http://schemas.openxmlformats.org/officeDocument/2006/relationships/slide" Target="/ppt/slides/slide2.xml" Id="R9c23cf2f0be94464" /><Relationship Type="http://schemas.openxmlformats.org/officeDocument/2006/relationships/slide" Target="/ppt/slides/slide3.xml" Id="R9d0bd6f770ba4d2a" /><Relationship Type="http://schemas.openxmlformats.org/officeDocument/2006/relationships/slide" Target="/ppt/slides/slide4.xml" Id="R0ab4ebfd74164919" /><Relationship Type="http://schemas.openxmlformats.org/officeDocument/2006/relationships/slide" Target="/ppt/slides/slide5.xml" Id="Rbf7308ba55544501" /><Relationship Type="http://schemas.openxmlformats.org/officeDocument/2006/relationships/slide" Target="/ppt/slides/slide6.xml" Id="R9c8dad361e1343f3" /><Relationship Type="http://schemas.openxmlformats.org/officeDocument/2006/relationships/slide" Target="/ppt/slides/slide7.xml" Id="R10303c3dca8947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0dcb8f3c364b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7441ee9a744cc" /><Relationship Type="http://schemas.openxmlformats.org/officeDocument/2006/relationships/theme" Target="/ppt/slideMasters/theme/theme1.xml" Id="Rd970b447f5dd43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d7441ee9a744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ad404d0974f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62e3e7b9f4d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c0d0fa28b43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35df1974d49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53eb2524c4a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5c59245d94d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27f33c0fc4c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RH PARTNER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 PARTNER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5 035 977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5 057 671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 RAGNE OLSEN  –  71,4 %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HOFSTAD LEREN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TORSDATTER BEKKELUND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Regnskapshuset AS, Nedre Slottsgate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919 215 194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