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96a7f8b93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f94c043c5444c"/>
  </p:sldMasterIdLst>
  <p:sldIdLst>
    <p:sldId xmlns:r="http://schemas.openxmlformats.org/officeDocument/2006/relationships" id="256" r:id="R8b94ba5514744c57"/>
    <p:sldId xmlns:r="http://schemas.openxmlformats.org/officeDocument/2006/relationships" id="257" r:id="Re2b415d109f04e60"/>
    <p:sldId xmlns:r="http://schemas.openxmlformats.org/officeDocument/2006/relationships" id="258" r:id="R6c7b2f744fce4f27"/>
    <p:sldId xmlns:r="http://schemas.openxmlformats.org/officeDocument/2006/relationships" id="259" r:id="R431382a152024ef4"/>
    <p:sldId xmlns:r="http://schemas.openxmlformats.org/officeDocument/2006/relationships" id="260" r:id="Rb3f0e627ca3f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f94c043c5444c" /><Relationship Type="http://schemas.openxmlformats.org/officeDocument/2006/relationships/slide" Target="/ppt/slides/slide1.xml" Id="R8b94ba5514744c57" /><Relationship Type="http://schemas.openxmlformats.org/officeDocument/2006/relationships/slide" Target="/ppt/slides/slide2.xml" Id="Re2b415d109f04e60" /><Relationship Type="http://schemas.openxmlformats.org/officeDocument/2006/relationships/slide" Target="/ppt/slides/slide3.xml" Id="R6c7b2f744fce4f27" /><Relationship Type="http://schemas.openxmlformats.org/officeDocument/2006/relationships/slide" Target="/ppt/slides/slide4.xml" Id="R431382a152024ef4" /><Relationship Type="http://schemas.openxmlformats.org/officeDocument/2006/relationships/slide" Target="/ppt/slides/slide5.xml" Id="Rb3f0e627ca3f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b45e0c5c6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e72952dbd4c85" /><Relationship Type="http://schemas.openxmlformats.org/officeDocument/2006/relationships/theme" Target="/ppt/slideMasters/theme/theme1.xml" Id="Ra3f981469cdc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e72952dbd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a5a6d6e7c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0e6b02dd0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20c58923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c639f8f9f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0a7491c56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LØRENSKOG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 W Hagen, Ole Bulls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