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03a653efd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9aa7951894d58"/>
  </p:sldMasterIdLst>
  <p:sldIdLst>
    <p:sldId xmlns:r="http://schemas.openxmlformats.org/officeDocument/2006/relationships" id="256" r:id="R5ffb11ef2e4c42b3"/>
    <p:sldId xmlns:r="http://schemas.openxmlformats.org/officeDocument/2006/relationships" id="257" r:id="Ra38f59f581cf4281"/>
    <p:sldId xmlns:r="http://schemas.openxmlformats.org/officeDocument/2006/relationships" id="258" r:id="R38fccdae32d7454e"/>
    <p:sldId xmlns:r="http://schemas.openxmlformats.org/officeDocument/2006/relationships" id="259" r:id="Rba6ef5f15cf54dd6"/>
    <p:sldId xmlns:r="http://schemas.openxmlformats.org/officeDocument/2006/relationships" id="260" r:id="R63c22a87113b4624"/>
    <p:sldId xmlns:r="http://schemas.openxmlformats.org/officeDocument/2006/relationships" id="261" r:id="R23b0749a4ee94a92"/>
    <p:sldId xmlns:r="http://schemas.openxmlformats.org/officeDocument/2006/relationships" id="262" r:id="R2b69988c7e01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9aa7951894d58" /><Relationship Type="http://schemas.openxmlformats.org/officeDocument/2006/relationships/slide" Target="/ppt/slides/slide1.xml" Id="R5ffb11ef2e4c42b3" /><Relationship Type="http://schemas.openxmlformats.org/officeDocument/2006/relationships/slide" Target="/ppt/slides/slide2.xml" Id="Ra38f59f581cf4281" /><Relationship Type="http://schemas.openxmlformats.org/officeDocument/2006/relationships/slide" Target="/ppt/slides/slide3.xml" Id="R38fccdae32d7454e" /><Relationship Type="http://schemas.openxmlformats.org/officeDocument/2006/relationships/slide" Target="/ppt/slides/slide4.xml" Id="Rba6ef5f15cf54dd6" /><Relationship Type="http://schemas.openxmlformats.org/officeDocument/2006/relationships/slide" Target="/ppt/slides/slide5.xml" Id="R63c22a87113b4624" /><Relationship Type="http://schemas.openxmlformats.org/officeDocument/2006/relationships/slide" Target="/ppt/slides/slide6.xml" Id="R23b0749a4ee94a92" /><Relationship Type="http://schemas.openxmlformats.org/officeDocument/2006/relationships/slide" Target="/ppt/slides/slide7.xml" Id="R2b69988c7e01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8c0393292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78dc6a0f41a2" /><Relationship Type="http://schemas.openxmlformats.org/officeDocument/2006/relationships/theme" Target="/ppt/slideMasters/theme/theme1.xml" Id="Rc8cfe895274f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078dc6a0f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203102b4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f8daecb8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65ddf687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1b855919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e3ace895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af6654180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b9bc6907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DREIEM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919 200 855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PRAE AS</a:t>
            </a:r>
          </a:p>
        </p:txBody>
      </p:sp>
    </p:spTree>
  </p:cSld>
  <p:clrMapOvr>
    <a:masterClrMapping xmlns:a="http://schemas.openxmlformats.org/drawingml/2006/main"/>
  </p:clrMapOvr>
</p:sld>
</file>