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677eb67dcb4a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ba2b156ae4bdd"/>
  </p:sldMasterIdLst>
  <p:sldIdLst>
    <p:sldId xmlns:r="http://schemas.openxmlformats.org/officeDocument/2006/relationships" id="256" r:id="Rad5e32ec13944aac"/>
    <p:sldId xmlns:r="http://schemas.openxmlformats.org/officeDocument/2006/relationships" id="257" r:id="R7a127a19e42348c2"/>
    <p:sldId xmlns:r="http://schemas.openxmlformats.org/officeDocument/2006/relationships" id="258" r:id="R4119ac97359b4693"/>
    <p:sldId xmlns:r="http://schemas.openxmlformats.org/officeDocument/2006/relationships" id="259" r:id="Rfdd29c74a9274f2a"/>
    <p:sldId xmlns:r="http://schemas.openxmlformats.org/officeDocument/2006/relationships" id="260" r:id="Rf6f6490063d446ec"/>
    <p:sldId xmlns:r="http://schemas.openxmlformats.org/officeDocument/2006/relationships" id="261" r:id="R5fa2f754bb074623"/>
    <p:sldId xmlns:r="http://schemas.openxmlformats.org/officeDocument/2006/relationships" id="262" r:id="R1759b3833398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ba2b156ae4bdd" /><Relationship Type="http://schemas.openxmlformats.org/officeDocument/2006/relationships/slide" Target="/ppt/slides/slide1.xml" Id="Rad5e32ec13944aac" /><Relationship Type="http://schemas.openxmlformats.org/officeDocument/2006/relationships/slide" Target="/ppt/slides/slide2.xml" Id="R7a127a19e42348c2" /><Relationship Type="http://schemas.openxmlformats.org/officeDocument/2006/relationships/slide" Target="/ppt/slides/slide3.xml" Id="R4119ac97359b4693" /><Relationship Type="http://schemas.openxmlformats.org/officeDocument/2006/relationships/slide" Target="/ppt/slides/slide4.xml" Id="Rfdd29c74a9274f2a" /><Relationship Type="http://schemas.openxmlformats.org/officeDocument/2006/relationships/slide" Target="/ppt/slides/slide5.xml" Id="Rf6f6490063d446ec" /><Relationship Type="http://schemas.openxmlformats.org/officeDocument/2006/relationships/slide" Target="/ppt/slides/slide6.xml" Id="R5fa2f754bb074623" /><Relationship Type="http://schemas.openxmlformats.org/officeDocument/2006/relationships/slide" Target="/ppt/slides/slide7.xml" Id="R1759b3833398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c451d09fb4b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cfa17d2014933" /><Relationship Type="http://schemas.openxmlformats.org/officeDocument/2006/relationships/theme" Target="/ppt/slideMasters/theme/theme1.xml" Id="R93f53f6f3d75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fcfa17d201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9461498a04b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263a7c5ab45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cec1349e04f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67d6e3eb241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3848685a74d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33dca65bd43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1432bd4c842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AZUR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AZUR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103 906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−460 341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520 676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11 020 162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10 281 829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MERETE SOLEM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Madelen Ljosland, Waldemar Thranes gate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919 168 331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AZUR CAPITAL AS</a:t>
            </a:r>
          </a:p>
        </p:txBody>
      </p:sp>
    </p:spTree>
  </p:cSld>
  <p:clrMapOvr>
    <a:masterClrMapping xmlns:a="http://schemas.openxmlformats.org/drawingml/2006/main"/>
  </p:clrMapOvr>
</p:sld>
</file>